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B2FB72-98DE-49DC-91B4-D7295EB01A1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70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A6%D0%B5%D0%BD%D1%82%D1%80%D0%B0%D0%BB%D1%8C%D0%BD%D0%BE%D0%B5_%D1%82%D0%B5%D0%BB%D0%B5%D0%B2%D0%B8%D0%B4%D0%B5%D0%BD%D0%B8%D0%B5_%D0%A1%D0%A1%D0%A1%D0%A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u.wikipedia.org/wiki/%D0%93%D0%BE%D1%81%D1%82%D1%8C%D1%8F_%D0%B8%D0%B7_%D0%B1%D1%83%D0%B4%D1%83%D1%89%D0%B5%D0%B3%D0%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A3%D0%BB%D1%8B%D0%B1%D1%8B%D1%88%D0%B5%D0%B2%D0%BE_(%D0%BA%D0%BB%D0%B0%D0%B4%D0%B1%D0%B8%D1%89%D0%B5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Алексей Фомкин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 и личная жизнь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94927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Подготовил к-т Кустов Б. 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929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860444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Владимир Сычёв — российский актер, карьера которого складывалась непросто. </a:t>
            </a:r>
          </a:p>
          <a:p>
            <a:r>
              <a:rPr lang="ru-RU" sz="2200" b="1" dirty="0" smtClean="0"/>
              <a:t>Родился </a:t>
            </a:r>
            <a:r>
              <a:rPr lang="ru-RU" sz="2200" b="1" dirty="0"/>
              <a:t>6 июня 1971 года в Москве. Мальчик рос в небогатой советской семье. </a:t>
            </a:r>
            <a:r>
              <a:rPr lang="ru-RU" sz="2200" b="1" dirty="0" smtClean="0"/>
              <a:t>В </a:t>
            </a:r>
            <a:r>
              <a:rPr lang="ru-RU" sz="2200" b="1" dirty="0"/>
              <a:t>детстве он слыл хулиганом и задирой, много дрался, к тому же серьезно занимался боксом.</a:t>
            </a:r>
          </a:p>
          <a:p>
            <a:pPr fontAlgn="base"/>
            <a:r>
              <a:rPr lang="ru-RU" sz="2200" b="1" dirty="0"/>
              <a:t>В школе Владимир учился откровенно плохо. На его учебе сказывались частые прогулы, подработка после школы, а также плотный график съемок — мальчик рано начал сниматься в кино</a:t>
            </a:r>
            <a:r>
              <a:rPr lang="ru-RU" sz="2200" b="1" dirty="0" smtClean="0"/>
              <a:t>.</a:t>
            </a:r>
          </a:p>
          <a:p>
            <a:pPr fontAlgn="base"/>
            <a:r>
              <a:rPr lang="ru-RU" sz="2200" b="1" dirty="0"/>
              <a:t>В кино Владимир Сычёв попал в 12-летнем возрасте благодаря удачному стечению обстоятельств. Для перевоспитания мальчика отправили в детский пионерский лагерь, где его сделали знаменосцем. Там он вместе с делегацией был приглашен во Дворец пионеров как единственный знаменосец. На смотре его заметили и пригласили на первые кинопробы.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2979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000" b="1" dirty="0"/>
              <a:t>Владимир Сычёв начал свою карьеру с киножурнала "Ералаш" и снимался в различных фильмах.</a:t>
            </a:r>
          </a:p>
          <a:p>
            <a:pPr marL="64008" indent="0">
              <a:buNone/>
            </a:pPr>
            <a:r>
              <a:rPr lang="ru-RU" sz="2000" b="1" dirty="0"/>
              <a:t> Режиссеры ценили его талант и трудолюбие, предлагая ему роли в полнометражных фильмах.</a:t>
            </a:r>
          </a:p>
          <a:p>
            <a:pPr marL="64008" indent="0">
              <a:buNone/>
            </a:pPr>
            <a:r>
              <a:rPr lang="ru-RU" sz="2000" b="1" dirty="0"/>
              <a:t> Сычёв также снимался в криминальных и комедийных проектах, таких как "Физрук" и "Парень с нашего кладбища".</a:t>
            </a:r>
          </a:p>
          <a:p>
            <a:pPr marL="64008" indent="0">
              <a:buNone/>
            </a:pPr>
            <a:r>
              <a:rPr lang="ru-RU" sz="2000" b="1" dirty="0"/>
              <a:t>Он встретил свою вторую жену Алесю и вместе с ней воспитывал своих дочерей.</a:t>
            </a:r>
          </a:p>
          <a:p>
            <a:pPr marL="64008" indent="0">
              <a:buNone/>
            </a:pPr>
            <a:r>
              <a:rPr lang="ru-RU" sz="2000" b="1" dirty="0"/>
              <a:t>В 2022 году Сычёв снялся в комедийном сериале "Ресторан по понятиям" и других проектах.</a:t>
            </a:r>
          </a:p>
          <a:p>
            <a:pPr marL="64008" indent="0">
              <a:buNone/>
            </a:pPr>
            <a:r>
              <a:rPr lang="ru-RU" sz="2000" b="1" dirty="0"/>
              <a:t> Он сыграл в различных фильмах, включая "</a:t>
            </a:r>
            <a:r>
              <a:rPr lang="ru-RU" sz="2000" b="1" dirty="0" err="1"/>
              <a:t>БУМЕРанг</a:t>
            </a:r>
            <a:r>
              <a:rPr lang="ru-RU" sz="2000" b="1" dirty="0"/>
              <a:t>" и "Патриот".</a:t>
            </a:r>
          </a:p>
          <a:p>
            <a:pPr marL="64008" indent="0">
              <a:buNone/>
            </a:pPr>
            <a:r>
              <a:rPr lang="ru-RU" sz="2000" b="1" dirty="0"/>
              <a:t>В настоящее время у Владимира Сычева есть все, чтобы чувствовать себя абсолютно счастливым человеком: любящие жена и дети, любимая работа и много творческих планов на будущее.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333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Детские роли в т/с Ералаш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ru-RU" sz="2400" dirty="0"/>
              <a:t>«Бразильская система»;</a:t>
            </a:r>
          </a:p>
          <a:p>
            <a:r>
              <a:rPr lang="ru-RU" sz="2400" dirty="0"/>
              <a:t>«Мы едем, едем, едем»;</a:t>
            </a:r>
          </a:p>
          <a:p>
            <a:r>
              <a:rPr lang="ru-RU" sz="2400" dirty="0"/>
              <a:t>«Давайте говорить друг другу комплименты»;</a:t>
            </a:r>
          </a:p>
          <a:p>
            <a:r>
              <a:rPr lang="ru-RU" sz="2400" dirty="0"/>
              <a:t>«Морской бой»;</a:t>
            </a:r>
          </a:p>
          <a:p>
            <a:r>
              <a:rPr lang="ru-RU" sz="2400" dirty="0"/>
              <a:t>«Нам не страшен серый волк»;</a:t>
            </a:r>
          </a:p>
          <a:p>
            <a:r>
              <a:rPr lang="ru-RU" sz="2400" dirty="0"/>
              <a:t>«Металлолом» и другие.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745"/>
            <a:ext cx="3939896" cy="2626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572000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0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роли актёра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Зловредное воскресенье»,</a:t>
            </a:r>
          </a:p>
          <a:p>
            <a:r>
              <a:rPr lang="ru-RU" dirty="0"/>
              <a:t>«Эксперимент 200»,</a:t>
            </a:r>
          </a:p>
          <a:p>
            <a:r>
              <a:rPr lang="ru-RU" dirty="0"/>
              <a:t>«Попутчик»,</a:t>
            </a:r>
          </a:p>
          <a:p>
            <a:r>
              <a:rPr lang="ru-RU" dirty="0"/>
              <a:t>«Где ваш сын?»,</a:t>
            </a:r>
          </a:p>
          <a:p>
            <a:r>
              <a:rPr lang="ru-RU" dirty="0"/>
              <a:t>«Что такое „Ералаш“?»,</a:t>
            </a:r>
          </a:p>
          <a:p>
            <a:r>
              <a:rPr lang="ru-RU" dirty="0"/>
              <a:t>«Лапта»,</a:t>
            </a:r>
          </a:p>
          <a:p>
            <a:r>
              <a:rPr lang="ru-RU" dirty="0"/>
              <a:t>«Мелочи жизни»,</a:t>
            </a:r>
          </a:p>
          <a:p>
            <a:r>
              <a:rPr lang="ru-RU" dirty="0"/>
              <a:t>«Серп и молот»,</a:t>
            </a:r>
          </a:p>
          <a:p>
            <a:r>
              <a:rPr lang="ru-RU" dirty="0"/>
              <a:t>«ДМБ»,</a:t>
            </a:r>
          </a:p>
          <a:p>
            <a:r>
              <a:rPr lang="ru-RU" dirty="0"/>
              <a:t>«Строптивая мишень».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872208" cy="1404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53544"/>
            <a:ext cx="2248619" cy="168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585864" cy="1939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13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3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Биография актера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400"/>
            <a:ext cx="5616624" cy="5400600"/>
          </a:xfrm>
        </p:spPr>
        <p:txBody>
          <a:bodyPr/>
          <a:lstStyle/>
          <a:p>
            <a:pPr marL="6400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30 августа 1969 года в Москве. Учился в московской средней школе № 516. С первого класса занимался в Детском театре кукол при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«Динамо», а с третьего — в Театральной студии Дворца культуры ЗИЛа.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25" y="1412776"/>
            <a:ext cx="329436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1" y="476672"/>
            <a:ext cx="5112568" cy="6336704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ru-RU" b="1" dirty="0"/>
              <a:t>7 ноября 1982 года Фомкина показали по </a:t>
            </a:r>
            <a:r>
              <a:rPr lang="ru-RU" b="1" dirty="0">
                <a:hlinkClick r:id="rId2" tooltip="Центральное телевидение СССР"/>
              </a:rPr>
              <a:t>Центральному телевидению</a:t>
            </a:r>
            <a:r>
              <a:rPr lang="ru-RU" b="1" dirty="0"/>
              <a:t>. В прямом эфире показывалось торжественное заседание правительства, посвящённое Дню Октябрьской революции, где с докладом выступал </a:t>
            </a:r>
            <a:r>
              <a:rPr lang="ru-RU" b="1" dirty="0" smtClean="0"/>
              <a:t>Брежнев. </a:t>
            </a:r>
            <a:r>
              <a:rPr lang="ru-RU" b="1" dirty="0"/>
              <a:t>После его доклада на сцену вышло несколько пионеров, которые читали стихи, лозунги, пели песни. Среди выступающих был и Фомкин.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18663"/>
          <a:stretch/>
        </p:blipFill>
        <p:spPr bwMode="auto">
          <a:xfrm>
            <a:off x="5076056" y="1268760"/>
            <a:ext cx="3824871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688632" cy="6480720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ru-RU" b="1" dirty="0"/>
              <a:t>Через несколько месяцев после кинопроб Фомкин был приглашён сняться в популярном детском юмористическом киножурнале «Ералаш» (первая роль Алексея Фомкина была в выпуске № 36 «Ералаша» — «Аукцион»), где его заметил режиссёр Павел Арсенов и предложил главную роль в фильме «</a:t>
            </a:r>
            <a:r>
              <a:rPr lang="ru-RU" b="1" dirty="0">
                <a:hlinkClick r:id="rId2" tooltip="Гостья из будущего"/>
              </a:rPr>
              <a:t>Гостья из будущего</a:t>
            </a:r>
            <a:r>
              <a:rPr lang="ru-RU" b="1" dirty="0"/>
              <a:t>». Параллельно со съёмками в этом прославившем его фильме Фомкин продолжал сниматься в выпусках «Ералаша». После завершения съёмок «Гостьи из будущего» снялся в роли второго плана в телевизионном фильме «Повод» (1986).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3795"/>
          <a:stretch/>
        </p:blipFill>
        <p:spPr bwMode="auto">
          <a:xfrm flipH="1">
            <a:off x="5679814" y="1772816"/>
            <a:ext cx="3269367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28046"/>
            <a:ext cx="5400600" cy="6813376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b="1" dirty="0"/>
              <a:t>В 1986 году окончил школу, но из-за постоянных съёмок аттестат не </a:t>
            </a:r>
            <a:r>
              <a:rPr lang="ru-RU" b="1" dirty="0" smtClean="0"/>
              <a:t>получил. </a:t>
            </a:r>
            <a:r>
              <a:rPr lang="ru-RU" b="1" dirty="0"/>
              <a:t>В 1987 году </a:t>
            </a:r>
            <a:r>
              <a:rPr lang="ru-RU" b="1" dirty="0" smtClean="0"/>
              <a:t>в </a:t>
            </a:r>
            <a:r>
              <a:rPr lang="ru-RU" b="1" dirty="0"/>
              <a:t>фильме «На своей земле». После этого фильма полгода предложений о съёмках не получал, </a:t>
            </a:r>
            <a:r>
              <a:rPr lang="ru-RU" b="1" dirty="0" smtClean="0"/>
              <a:t>решил </a:t>
            </a:r>
            <a:r>
              <a:rPr lang="ru-RU" b="1" dirty="0"/>
              <a:t>пойти в армию. В военкомате Фомкин был отправлен для прохождения военной службы в </a:t>
            </a:r>
            <a:r>
              <a:rPr lang="ru-RU" b="1" dirty="0" smtClean="0"/>
              <a:t>город</a:t>
            </a:r>
            <a:r>
              <a:rPr lang="ru-RU" b="1" dirty="0"/>
              <a:t> Ангарск. После ухода в армию Фомкину начали поступать предложения от режиссёров, но принять их он уже не мог. На этом его кинокарьера закончилась.</a:t>
            </a: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1" t="16738" r="37142" b="715"/>
          <a:stretch/>
        </p:blipFill>
        <p:spPr bwMode="auto">
          <a:xfrm>
            <a:off x="5292080" y="548679"/>
            <a:ext cx="3389940" cy="5686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2131"/>
            <a:ext cx="5184349" cy="674136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b="1" dirty="0"/>
              <a:t>После службы в армии </a:t>
            </a:r>
            <a:r>
              <a:rPr lang="ru-RU" b="1" dirty="0" smtClean="0"/>
              <a:t>покинул </a:t>
            </a:r>
            <a:r>
              <a:rPr lang="ru-RU" b="1" dirty="0"/>
              <a:t>Москву и уехал во Владимирскую область, в небольшую деревню Безводное, где поселился один в пустующем доме. В деревне устроился на работу, стал </a:t>
            </a:r>
            <a:r>
              <a:rPr lang="ru-RU" b="1" dirty="0" smtClean="0"/>
              <a:t>мельником.</a:t>
            </a:r>
            <a:r>
              <a:rPr lang="ru-RU" b="1" dirty="0"/>
              <a:t> </a:t>
            </a:r>
            <a:r>
              <a:rPr lang="ru-RU" b="1" dirty="0" smtClean="0"/>
              <a:t> Там познакомился </a:t>
            </a:r>
            <a:r>
              <a:rPr lang="ru-RU" b="1" dirty="0"/>
              <a:t>с будущей женой Еленой и после свадьбы переехал к жене из Безводного во Владимир.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t="169" r="9813" b="-169"/>
          <a:stretch/>
        </p:blipFill>
        <p:spPr bwMode="auto">
          <a:xfrm>
            <a:off x="4966062" y="435101"/>
            <a:ext cx="3998426" cy="3313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5112568" cy="6264696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b="1" dirty="0"/>
              <a:t>Фомкин с женой злоупотребляли </a:t>
            </a:r>
            <a:r>
              <a:rPr lang="ru-RU" b="1" dirty="0" smtClean="0"/>
              <a:t>алкоголем. </a:t>
            </a:r>
            <a:r>
              <a:rPr lang="ru-RU" b="1" dirty="0"/>
              <a:t>22 февраля 1996 года Фомкина с супругой друзья пригласили в гости на празднование Дня Советской армии. В ночь с 23 на 24 февраля квартира внезапно загорелась; всем, кроме Фомкина, удалось спастись. Во время пожара он спал, поэтому не смог вовремя покинуть квартиру и скончался на 27-м году жизни, задохнувшись </a:t>
            </a:r>
            <a:r>
              <a:rPr lang="ru-RU" b="1" dirty="0" smtClean="0"/>
              <a:t>дымом.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Похоронен на кладбище «</a:t>
            </a:r>
            <a:r>
              <a:rPr lang="ru-RU" b="1" dirty="0" err="1">
                <a:hlinkClick r:id="rId2" tooltip="Улыбышево (кладбище)"/>
              </a:rPr>
              <a:t>Улыбышево</a:t>
            </a:r>
            <a:r>
              <a:rPr lang="ru-RU" b="1" dirty="0"/>
              <a:t>» в 14 км на юго-восток от города Владимира. В 2012 году на кладбище установлены указатели к могиле Алексея </a:t>
            </a:r>
            <a:r>
              <a:rPr lang="ru-RU" b="1" dirty="0" smtClean="0"/>
              <a:t>Фомкина.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2"/>
          <a:stretch/>
        </p:blipFill>
        <p:spPr bwMode="auto">
          <a:xfrm>
            <a:off x="5724128" y="692696"/>
            <a:ext cx="2670448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Фильмография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b="1" dirty="0"/>
              <a:t>1983 — Хозяйка детского дома — </a:t>
            </a:r>
            <a:r>
              <a:rPr lang="ru-RU" b="1" i="1" dirty="0"/>
              <a:t>один из воспитанников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1984 — Гостья из будущего — </a:t>
            </a:r>
            <a:r>
              <a:rPr lang="ru-RU" b="1" i="1" dirty="0"/>
              <a:t>Коля Герасимов / Крыс и Весельчак У в его образе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1986 — Что такое «Ералаш»? — </a:t>
            </a:r>
            <a:r>
              <a:rPr lang="ru-RU" b="1" i="1" dirty="0"/>
              <a:t>танцующий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1986 — Повод — </a:t>
            </a:r>
            <a:r>
              <a:rPr lang="ru-RU" b="1" i="1" dirty="0"/>
              <a:t>Миша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1987 — На своей земле — </a:t>
            </a:r>
            <a:r>
              <a:rPr lang="ru-RU" b="1" i="1" dirty="0"/>
              <a:t>Борька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Киножурнал «</a:t>
            </a:r>
            <a:r>
              <a:rPr lang="ru-RU" b="1" dirty="0" smtClean="0"/>
              <a:t>Ералаш»</a:t>
            </a:r>
          </a:p>
          <a:p>
            <a:pPr marL="64008" indent="0">
              <a:buNone/>
            </a:pPr>
            <a:r>
              <a:rPr lang="ru-RU" b="1" dirty="0" smtClean="0"/>
              <a:t>1982</a:t>
            </a:r>
            <a:r>
              <a:rPr lang="ru-RU" b="1" dirty="0"/>
              <a:t> — Выпуск № 36 (сюжет «Аукцион») — </a:t>
            </a:r>
            <a:r>
              <a:rPr lang="ru-RU" b="1" i="1" dirty="0"/>
              <a:t>Быстров Сергей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1983 — Выпуск № 37 (сюжет «Сказка — ложь, да в ней намёк…») — </a:t>
            </a:r>
            <a:r>
              <a:rPr lang="ru-RU" b="1" i="1" dirty="0"/>
              <a:t>Петя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1983 — Выпуск № 40 (сюжет «Чудеса в решете») — </a:t>
            </a:r>
            <a:r>
              <a:rPr lang="ru-RU" b="1" i="1" dirty="0"/>
              <a:t>Вовка Петухов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1984 — Выпуск № 43 (сюжет «Одуванчик полевой») — </a:t>
            </a:r>
            <a:r>
              <a:rPr lang="ru-RU" b="1" i="1" dirty="0"/>
              <a:t>Петя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1985 — Выпуск № 49 (сюжет «Подсматривать нехорошо») — </a:t>
            </a:r>
            <a:r>
              <a:rPr lang="ru-RU" b="1" i="1" dirty="0"/>
              <a:t>ученик</a:t>
            </a:r>
            <a:endParaRPr lang="ru-RU" b="1" dirty="0"/>
          </a:p>
          <a:p>
            <a:pPr marL="64008" indent="0">
              <a:buNone/>
            </a:pPr>
            <a:r>
              <a:rPr lang="ru-RU" b="1" dirty="0"/>
              <a:t>1985 — Выпуск № 50 (сюжет «Давайте говорить друг другу комплименты») — </a:t>
            </a:r>
            <a:r>
              <a:rPr lang="ru-RU" b="1" i="1" dirty="0" smtClean="0"/>
              <a:t>Василий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35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979" y="2276872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chemeClr val="accent1"/>
                </a:solidFill>
              </a:rPr>
              <a:t>В</a:t>
            </a:r>
            <a:r>
              <a:rPr lang="ru-RU" b="1" i="1" dirty="0" smtClean="0">
                <a:solidFill>
                  <a:schemeClr val="accent1"/>
                </a:solidFill>
              </a:rPr>
              <a:t>ладимир </a:t>
            </a:r>
            <a:r>
              <a:rPr lang="ru-RU" b="1" i="1" dirty="0">
                <a:solidFill>
                  <a:schemeClr val="accent1"/>
                </a:solidFill>
              </a:rPr>
              <a:t>С</a:t>
            </a:r>
            <a:r>
              <a:rPr lang="ru-RU" b="1" i="1" dirty="0" smtClean="0">
                <a:solidFill>
                  <a:schemeClr val="accent1"/>
                </a:solidFill>
              </a:rPr>
              <a:t>ычёв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13176"/>
            <a:ext cx="6400800" cy="17526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Мл.вц-ст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Никольченко</a:t>
            </a:r>
            <a:r>
              <a:rPr lang="ru-RU" dirty="0" smtClean="0">
                <a:solidFill>
                  <a:schemeClr val="tx1"/>
                </a:solidFill>
              </a:rPr>
              <a:t> Л.С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72000" cy="2571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/>
            <a:bevelB h="317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91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418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Алексей Фомкин</vt:lpstr>
      <vt:lpstr>Биография 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Фильмография</vt:lpstr>
      <vt:lpstr>Владимир Сычёв</vt:lpstr>
      <vt:lpstr>Биография</vt:lpstr>
      <vt:lpstr>Презентация PowerPoint</vt:lpstr>
      <vt:lpstr>Детские роли в т/с Ералаш</vt:lpstr>
      <vt:lpstr>Взрослые роли актёра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Фомкин</dc:title>
  <dc:creator>Кадет</dc:creator>
  <cp:lastModifiedBy>Кустов Борислав Игоревич</cp:lastModifiedBy>
  <cp:revision>10</cp:revision>
  <dcterms:created xsi:type="dcterms:W3CDTF">2024-05-29T02:56:11Z</dcterms:created>
  <dcterms:modified xsi:type="dcterms:W3CDTF">2024-05-29T04:47:22Z</dcterms:modified>
</cp:coreProperties>
</file>