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4DB6F05-5889-4A1A-AF4E-76DE68FE3BA4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84" y="-13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59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73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28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59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27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74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87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07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18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13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48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57D69-BC99-4812-9EBF-E9E83D6F78C8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873CC-F4E5-4906-9F19-C18A9C907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30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0faafa959013a51f9187300930311cd38ed744e5-12421307-images-thumbs&amp;n=13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itchFamily="34" charset="0"/>
              </a:rPr>
              <a:t>Актеры из Ералаша</a:t>
            </a: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1752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Биография Александра Головина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AutoShape 2" descr="https://goodimages.ru/files/img/pics/aleksandr-golovin-akter-foto/aleksandr-golovin-akter-foto-24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yandex-images.clstorage.net/47edHK281/0ff1eaXM/qqG5qNlieJXpdEGWFpOKs1DW70aje-XWnIYTV75SoWOz7-MHIef18KTHPMV0slDkTZfanSkiaRHHNXepn2yBWErVmZndpkykbJF1x4J3SsPAlxv3d_vhp1mmoiYLB1Uzk0pTF4eUEofz8e5zVjV3RskCXiwYJLqg5ZLC_Et5wYtJ4iqqyYHq48kmkdCkAfrAALXbZnN5IDerFaGS6kYVJqDtRKHGpkGkYQO_giaVJQYYsTgNuEZYBfUQwZ7KmOHoSAD76jvyePBZRkIRt7Co4APX-ocACgClGBZiA-t3xTSTLNUSBnUTNvEQbvA2JEfGyfFr3GlW6ZWVkwBvWShSGUvTqJsoU4vT6JTC4-ajahGQ55rksjngtKs282FKB1RUoTzHUFakYMSDsS_DVAd3FooAWY8Y5ypmhCHA73j7ELn5w5jKihMog9iGoZBlkrnSEte7dwJLACQ5NNBheYclZ3GchxAmpfO0svCPsKXkd_SoIhtdK6UJt3VzU406KvF5KkIpy9lCC5HL9ELB1zHa4nJmeNdii-JHaxYjUziVZ3YSDCTz5FXAJXERnkD2ZFbGWaL5b-nHaPVnAKPcu5tiOuoB-MioM5tiKfSSYNegORBhBvtUg_sCJXum4-KrdMUGUs6HIRf3kxSScIxANdWm1kiAic5JVEuHtxBzzysqkKnZ48nb68MbkGkmM-FXoYoyYCR4tlEIEBSpBbHAmbYFRJLcFyD3VsBVUYKMIxQlR3Urkrh9WwTZR9aAMe66KeMpySGJ-WnQCvE7Z0BzdhNKoED3yDZSWBNWixSyclg21qaAvhYgpyTBtnNQTdNn1mbVubFq7xg0CySnEpHu6alDyqhTiYnZMZthyeTTkrSAODNh50iHMwqCBjgl0ZLqBgZHQ1_3QoR1ofeTEqwRNLV01FqAe5xrh9h2ZZKTLakoo9lKc3uJa9Ab4qo3ErCEocqR4FQIlzEaI_QqdMJhSpWm8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yandex-images.clstorage.net/47edHK281/0ff1eaXM/qqG5qNlieJXpdEGWFpOKs1DW70aje-XWnIYTV75SoWOz7-MHIef18KTHPMV0slDkTZfanSkiaRHHNXepn2yBWErVmZndpkykbJF1x4J3SsPAlxv3d_vhp1mmoiYLB1Uzk0pTF4eUEofz8e5zVjV3RskCXiwYJLqg5ZLC_Et5wYtJ4iqqyYHq48kmkdCkAfrAALXbZnN5IDerFaGS6kYVJqDtRKHGpkGkYQO_giaVJQYYsTgNuEZYBfUQwZ7KmOHoSAD76jvyePBZRkIRt7Co4APX-ocACgClGBZiA-t3xTSTLNUSBnUTNvEQbvA2JEfGyfFr3GlW6ZWVkwBvWShSGUvTqJsoU4vT6JTC4-ajahGQ55rksjngtKs282FKB1RUoTzHUFakYMSDsS_DVAd3FooAWY8Y5ypmhCHA73j7ELn5w5jKihMog9iGoZBlkrnSEte7dwJLACQ5NNBheYclZ3GchxAmpfO0svCPsKXkd_SoIhtdK6UJt3VzU406KvF5KkIpy9lCC5HL9ELB1zHa4nJmeNdii-JHaxYjUziVZ3YSDCTz5FXAJXERnkD2ZFbGWaL5b-nHaPVnAKPcu5tiOuoB-MioM5tiKfSSYNegORBhBvtUg_sCJXum4-KrdMUGUs6HIRf3kxSScIxANdWm1kiAic5JVEuHtxBzzysqkKnZ48nb68MbkGkmM-FXoYoyYCR4tlEIEBSpBbHAmbYFRJLcFyD3VsBVUYKMIxQlR3Urkrh9WwTZR9aAMe66KeMpySGJ-WnQCvE7Z0BzdhNKoED3yDZSWBNWixSyclg21qaAvhYgpyTBtnNQTdNn1mbVubFq7xg0CySnEpHu6alDyqhTiYnZMZthyeTTkrSAODNh50iHMwqCBjgl0ZLqBgZHQ1_3QoR1ofeTEqwRNLV01FqAe5xrh9h2ZZKTLakoo9lKc3uJa9Ab4qo3ErCEocqR4FQIlzEaI_QqdMJhSpWm8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yandex-images.clstorage.net/47edHK281/0ff1eaXM/qqG5qNlieJXpdEGWFpOKs1DW70aje-XWnIYTV75SoWOz7-MHIef18KTHPMV0slDkTZfanSkiaRHHNXepn2yBWErVmZndpkykbJF1x4J3SsPAlxv3d_vhp1mmoiYLB1Uzk0pTF4eUEofz8e5zVjV3RskCXiwYJLqg5ZLC_Et5wYtJ4iqqyYHq48kmkdCkAfrAALXbZnN5IDerFaGS6kYVJqDtRKHGpkGkYQO_giaVJQYYsTgNuEZYBfUQwZ7KmOHoSAD76jvyePBZRkIRt7Co4APX-ocACgClGBZiA-t3xTSTLNUSBnUTNvEQbvA2JEfGyfFr3GlW6ZWVkwBvWShSGUvTqJsoU4vT6JTC4-ajahGQ55rksjngtKs282FKB1RUoTzHUFakYMSDsS_DVAd3FooAWY8Y5ypmhCHA73j7ELn5w5jKihMog9iGoZBlkrnSEte7dwJLACQ5NNBheYclZ3GchxAmpfO0svCPsKXkd_SoIhtdK6UJt3VzU406KvF5KkIpy9lCC5HL9ELB1zHa4nJmeNdii-JHaxYjUziVZ3YSDCTz5FXAJXERnkD2ZFbGWaL5b-nHaPVnAKPcu5tiOuoB-MioM5tiKfSSYNegORBhBvtUg_sCJXum4-KrdMUGUs6HIRf3kxSScIxANdWm1kiAic5JVEuHtxBzzysqkKnZ48nb68MbkGkmM-FXoYoyYCR4tlEIEBSpBbHAmbYFRJLcFyD3VsBVUYKMIxQlR3Urkrh9WwTZR9aAMe66KeMpySGJ-WnQCvE7Z0BzdhNKoED3yDZSWBNWixSyclg21qaAvhYgpyTBtnNQTdNn1mbVubFq7xg0CySnEpHu6alDyqhTiYnZMZthyeTTkrSAODNh50iHMwqCBjgl0ZLqBgZHQ1_3QoR1ofeTEqwRNLV01FqAe5xrh9h2ZZKTLakoo9lKc3uJa9Ab4qo3ErCEocqR4FQIlzEaI_QqdMJhSpWm8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08920"/>
            <a:ext cx="259228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Биография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Arial Black" pitchFamily="34" charset="0"/>
              </a:rPr>
              <a:t>   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Александр </a:t>
            </a:r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>Головин </a:t>
            </a:r>
            <a:r>
              <a:rPr lang="ru-RU" sz="2800" dirty="0">
                <a:latin typeface="Arial Black" pitchFamily="34" charset="0"/>
              </a:rPr>
              <a:t>— российский </a:t>
            </a:r>
            <a:r>
              <a:rPr lang="ru-RU" sz="2800" dirty="0" smtClean="0">
                <a:latin typeface="Arial Black" pitchFamily="34" charset="0"/>
              </a:rPr>
              <a:t>актер</a:t>
            </a:r>
            <a:r>
              <a:rPr lang="en-US" sz="2800" dirty="0" smtClean="0">
                <a:latin typeface="Arial Black" pitchFamily="34" charset="0"/>
              </a:rPr>
              <a:t>. </a:t>
            </a:r>
            <a:r>
              <a:rPr lang="ru-RU" sz="2800" dirty="0" smtClean="0">
                <a:latin typeface="Arial Black" pitchFamily="34" charset="0"/>
              </a:rPr>
              <a:t>Александр 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ru-RU" sz="2800" dirty="0" smtClean="0">
                <a:latin typeface="Arial Black" pitchFamily="34" charset="0"/>
              </a:rPr>
              <a:t>Павлович родился </a:t>
            </a:r>
            <a:r>
              <a:rPr lang="ru-RU" sz="2800" dirty="0">
                <a:latin typeface="Arial Black" pitchFamily="34" charset="0"/>
              </a:rPr>
              <a:t>в чешском городе </a:t>
            </a:r>
            <a:r>
              <a:rPr lang="ru-RU" sz="2800" dirty="0" smtClean="0">
                <a:latin typeface="Arial Black" pitchFamily="34" charset="0"/>
              </a:rPr>
              <a:t>Брно</a:t>
            </a:r>
            <a:r>
              <a:rPr lang="de-DE" sz="2800" dirty="0" smtClean="0">
                <a:latin typeface="Arial Black" pitchFamily="34" charset="0"/>
              </a:rPr>
              <a:t>.                </a:t>
            </a:r>
            <a:r>
              <a:rPr lang="ru-RU" sz="2800" dirty="0" smtClean="0">
                <a:latin typeface="Arial Black" pitchFamily="34" charset="0"/>
              </a:rPr>
              <a:t>Актерская </a:t>
            </a:r>
            <a:r>
              <a:rPr lang="ru-RU" sz="2800" dirty="0">
                <a:latin typeface="Arial Black" pitchFamily="34" charset="0"/>
              </a:rPr>
              <a:t>биография Александра началась случайно. Мать решила записать Сашину сестру в школу </a:t>
            </a:r>
            <a:r>
              <a:rPr lang="ru-RU" sz="2800" dirty="0" smtClean="0">
                <a:latin typeface="Arial Black" pitchFamily="34" charset="0"/>
              </a:rPr>
              <a:t>моделей, </a:t>
            </a:r>
            <a:r>
              <a:rPr lang="ru-RU" sz="2800" dirty="0">
                <a:latin typeface="Arial Black" pitchFamily="34" charset="0"/>
              </a:rPr>
              <a:t>но сын упросил взять на кастинг и его. Брат и сестра были зачислены на учебу, где Головина заметил Андрей </a:t>
            </a:r>
            <a:r>
              <a:rPr lang="ru-RU" sz="2800" dirty="0" smtClean="0">
                <a:latin typeface="Arial Black" pitchFamily="34" charset="0"/>
              </a:rPr>
              <a:t>Белкин</a:t>
            </a:r>
            <a:r>
              <a:rPr lang="en-US" sz="2800" dirty="0" smtClean="0">
                <a:latin typeface="Arial Black" pitchFamily="34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latin typeface="Arial Black" pitchFamily="34" charset="0"/>
            </a:endParaRPr>
          </a:p>
        </p:txBody>
      </p:sp>
      <p:sp>
        <p:nvSpPr>
          <p:cNvPr id="4" name="AutoShape 2" descr="https://goodimages.ru/files/img/pics/aleksandr-golovin-akter-foto/aleksandr-golovin-akter-foto-24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goodimages.ru/files/img/pics/aleksandr-golovin-akter-foto/aleksandr-golovin-akter-foto-24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28800"/>
            <a:ext cx="3137704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6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Детские роли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Arial Black" pitchFamily="34" charset="0"/>
              </a:rPr>
              <a:t>Он играл </a:t>
            </a:r>
            <a:r>
              <a:rPr lang="ru-RU" sz="1600" dirty="0">
                <a:latin typeface="Arial Black" pitchFamily="34" charset="0"/>
              </a:rPr>
              <a:t>в картине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«Повелитель луж»</a:t>
            </a:r>
            <a:r>
              <a:rPr lang="ru-RU" sz="1600" dirty="0">
                <a:latin typeface="Arial Black" pitchFamily="34" charset="0"/>
              </a:rPr>
              <a:t>, где ребенок сыграл маленького кадета морского училища Ваню. Светловолосый парнишка небольшого роста покорил зрителей. Эта работа во многом определила будущее амплуа молодого артиста</a:t>
            </a:r>
            <a:r>
              <a:rPr lang="ru-RU" sz="1600" dirty="0" smtClean="0">
                <a:latin typeface="Arial Black" pitchFamily="34" charset="0"/>
              </a:rPr>
              <a:t>. 2001 г</a:t>
            </a:r>
            <a:r>
              <a:rPr lang="en-US" sz="1600" dirty="0" smtClean="0">
                <a:latin typeface="Arial Black" pitchFamily="34" charset="0"/>
              </a:rPr>
              <a:t>.</a:t>
            </a:r>
          </a:p>
          <a:p>
            <a:r>
              <a:rPr lang="ru-RU" sz="1600" dirty="0">
                <a:latin typeface="Arial Black" pitchFamily="34" charset="0"/>
              </a:rPr>
              <a:t>В 2002 году Головин впервые снялся в юмористическом киножурнале </a:t>
            </a:r>
            <a:r>
              <a:rPr lang="ru-RU" sz="1600" dirty="0" smtClean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ru-RU" sz="1600" b="1" dirty="0" smtClean="0">
                <a:solidFill>
                  <a:srgbClr val="FF0000"/>
                </a:solidFill>
                <a:latin typeface="Arial Black" pitchFamily="34" charset="0"/>
              </a:rPr>
              <a:t>Ералаш</a:t>
            </a:r>
            <a:r>
              <a:rPr lang="ru-RU" sz="1600" dirty="0" smtClean="0">
                <a:solidFill>
                  <a:srgbClr val="FF0000"/>
                </a:solidFill>
                <a:latin typeface="Arial Black" pitchFamily="34" charset="0"/>
              </a:rPr>
              <a:t>»</a:t>
            </a:r>
            <a:r>
              <a:rPr lang="en-US" sz="1600" dirty="0">
                <a:latin typeface="Arial Black" pitchFamily="34" charset="0"/>
              </a:rPr>
              <a:t>,</a:t>
            </a:r>
            <a:r>
              <a:rPr lang="ru-RU" sz="16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1600" dirty="0">
                <a:latin typeface="Arial Black" pitchFamily="34" charset="0"/>
              </a:rPr>
              <a:t>который тогда транслировался по будням на Первом канале. За время карьеры Александр успел сняться в 15 эпизодах проекта.</a:t>
            </a:r>
            <a:endParaRPr lang="ru-RU" sz="1600" dirty="0" smtClean="0">
              <a:latin typeface="Arial Black" pitchFamily="34" charset="0"/>
            </a:endParaRPr>
          </a:p>
          <a:p>
            <a:endParaRPr lang="ru-RU" sz="1600" dirty="0">
              <a:latin typeface="Arial Black" pitchFamily="34" charset="0"/>
            </a:endParaRPr>
          </a:p>
        </p:txBody>
      </p:sp>
      <p:sp>
        <p:nvSpPr>
          <p:cNvPr id="4" name="AutoShape 2" descr="https://yandex-images.clstorage.net/47edHK281/0ff1eaXM/qqG5qNlieJXpdEGWFpOKs1DW70aje-XWnIYTV76SEXYGP7ZilHe18PHiCZUEl0BUGKJ_SEx3fFGnEGf5TzzhLS-1ydy9pky0XLElh4I3SsPAlxv3d_vhp1mmoiYLB1Uzk0pTF4eUEofz8e5zVjV3RskCWi15Js21xnOxWAi7UWgbwMkKiiGqsllWs-A3gQshQ4ULNVMYEeY5JQIDyXSmtqL-FxI3JSI2kxO9sfR2ptZ6oGofCVQ7lGYRU_0YOVIKmiHpaYvDe_KrJSHzp-HY4FA0WRVQejAHSlYikXp3ZSejz8cABOSzhVPA7yNkZXekahEI39gUaEW3AeJteLqT-wmRWpiIECiDuITS0BYzWBIBJ5vkw0pQZPhlwoDJV_RFAr9WYDb0occDEZzRFsQ2lwgyOA-b5VoWxrAhnmkIU3soQhg4OgAY0hrEcYAmITthghZIJ0F6cfdIFyIQW1XXRTE_J1PmVOGHcxAPoSeFluT50TjtuccYxPXyAk-YWsAZapP5-OmBqdNJlVKSNVPYMDC1Kxchy7JXKNfAcwl3JHdwLWVChcRCZLHgPDDkZIcUqlEZ30hH-vY3kGMNiikwSOsiarspwnjQOOTCYddTCJEwJMjlMqsx1MmnIBEZx-TG48zHMsUG4bZCQm8BBwWVFGng6c9ZZYpXlwNAf1o54Ft7k5goGiBJw3sUQpOXgakQsCV7xzOJsjYbVDIgy2S25NEOB3AFFHG3ouM8QMT3lXdIEAhsOne75IVT0r87qaJ66pDrqAriCeH5B1PyxcDagpGXu1UTWgK2GAQxYul1tVYQjtSSF3Zwt_KRPaPmJVSHO-MpzKhUaXbGYwDcSjsCerkQS0trkAmRSebCYjdDSWNTBMnGMkqCB3lWoDJaRNa2or4Ec9SXkdXRwF3iBme1RWiAO81LZXgFtdDTjoi7ALn5katYibD7kfsHQuFUkIhBYyU7ZLP5whd7RgHASBXF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yandex-images.clstorage.net/47edHK281/0ff1eaXM/qqG5qNlieJXpdEGWFpOKs1DW70aje-XWnIYTV76SEXYGP7ZilHe18PHiCZUEl0BUGKJ_SEx3fFGnEGf5TzzhLS-1ydy9pky0XLElh4I3SsPAlxv3d_vhp1mmoiYLB1Uzk0pTF4eUEofz8e5zVjV3RskCWi15Js21xnOxWAi7UWgbwMkKiiGqsllWs-A3gQshQ4ULNVMYEeY5JQIDyXSmtqL-FxI3JSI2kxO9sfR2ptZ6oGofCVQ7lGYRU_0YOVIKmiHpaYvDe_KrJSHzp-HY4FA0WRVQejAHSlYikXp3ZSejz8cABOSzhVPA7yNkZXekahEI39gUaEW3AeJteLqT-wmRWpiIECiDuITS0BYzWBIBJ5vkw0pQZPhlwoDJV_RFAr9WYDb0occDEZzRFsQ2lwgyOA-b5VoWxrAhnmkIU3soQhg4OgAY0hrEcYAmITthghZIJ0F6cfdIFyIQW1XXRTE_J1PmVOGHcxAPoSeFluT50TjtuccYxPXyAk-YWsAZapP5-OmBqdNJlVKSNVPYMDC1Kxchy7JXKNfAcwl3JHdwLWVChcRCZLHgPDDkZIcUqlEZ30hH-vY3kGMNiikwSOsiarspwnjQOOTCYddTCJEwJMjlMqsx1MmnIBEZx-TG48zHMsUG4bZCQm8BBwWVFGng6c9ZZYpXlwNAf1o54Ft7k5goGiBJw3sUQpOXgakQsCV7xzOJsjYbVDIgy2S25NEOB3AFFHG3ouM8QMT3lXdIEAhsOne75IVT0r87qaJ66pDrqAriCeH5B1PyxcDagpGXu1UTWgK2GAQxYul1tVYQjtSSF3Zwt_KRPaPmJVSHO-MpzKhUaXbGYwDcSjsCerkQS0trkAmRSebCYjdDSWNTBMnGMkqCB3lWoDJaRNa2or4Ec9SXkdXRwF3iBme1RWiAO81LZXgFtdDTjoi7ALn5katYibD7kfsHQuFUkIhBYyU7ZLP5whd7RgHASBXFQ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yandex-images.clstorage.net/47edHK281/0ff1eaXM/qqG5qNlieJXpdEGWFpOKs1DW70aje-XWnIYTV76SEXYGP7ZilHe18PHiCZUEl0BUGKJ_SEx3fFGnEGf5TzzhLS-1ydy9pky0XLElh4I3SsPAlxv3d_vhp1mmoiYLB1Uzk0pTF4eUEofz8e5zVjV3RskCWi15Js21xnOxWAi7UWgbwMkKiiGqsllWs-A3gQshQ4ULNVMYEeY5JQIDyXSmtqL-FxI3JSI2kxO9sfR2ptZ6oGofCVQ7lGYRU_0YOVIKmiHpaYvDe_KrJSHzp-HY4FA0WRVQejAHSlYikXp3ZSejz8cABOSzhVPA7yNkZXekahEI39gUaEW3AeJteLqT-wmRWpiIECiDuITS0BYzWBIBJ5vkw0pQZPhlwoDJV_RFAr9WYDb0occDEZzRFsQ2lwgyOA-b5VoWxrAhnmkIU3soQhg4OgAY0hrEcYAmITthghZIJ0F6cfdIFyIQW1XXRTE_J1PmVOGHcxAPoSeFluT50TjtuccYxPXyAk-YWsAZapP5-OmBqdNJlVKSNVPYMDC1Kxchy7JXKNfAcwl3JHdwLWVChcRCZLHgPDDkZIcUqlEZ30hH-vY3kGMNiikwSOsiarspwnjQOOTCYddTCJEwJMjlMqsx1MmnIBEZx-TG48zHMsUG4bZCQm8BBwWVFGng6c9ZZYpXlwNAf1o54Ft7k5goGiBJw3sUQpOXgakQsCV7xzOJsjYbVDIgy2S25NEOB3AFFHG3ouM8QMT3lXdIEAhsOne75IVT0r87qaJ66pDrqAriCeH5B1PyxcDagpGXu1UTWgK2GAQxYul1tVYQjtSSF3Zwt_KRPaPmJVSHO-MpzKhUaXbGYwDcSjsCerkQS0trkAmRSebCYjdDSWNTBMnGMkqCB3lWoDJaRNa2or4Ec9SXkdXRwF3iBme1RWiAO81LZXgFtdDTjoi7ALn5katYibD7kfsHQuFUkIhBYyU7ZLP5whd7RgHASBXFQ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975" y="1124744"/>
            <a:ext cx="307234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Picture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271" y="4005064"/>
            <a:ext cx="3063041" cy="229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4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Детские роли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4690864" cy="2620888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Arial Black" pitchFamily="34" charset="0"/>
              </a:rPr>
              <a:t>В 15 лет Головин получил одну из главных ролей — Михаила Оболенского в патриотической многосерийной ленте «Кадеты». Обретенное амплуа получило развитие в герое Максиме Макарове в масштабном проекте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ru-RU" sz="1600" b="1" dirty="0" err="1" smtClean="0">
                <a:solidFill>
                  <a:srgbClr val="FF0000"/>
                </a:solidFill>
                <a:latin typeface="Arial Black" pitchFamily="34" charset="0"/>
              </a:rPr>
              <a:t>Кадетство</a:t>
            </a:r>
            <a:r>
              <a:rPr lang="ru-RU" sz="1600" dirty="0" smtClean="0">
                <a:solidFill>
                  <a:srgbClr val="FF0000"/>
                </a:solidFill>
                <a:latin typeface="Arial Black" pitchFamily="34" charset="0"/>
              </a:rPr>
              <a:t>»</a:t>
            </a:r>
            <a:r>
              <a:rPr lang="en-US" sz="1600" dirty="0" smtClean="0">
                <a:latin typeface="Arial Black" pitchFamily="34" charset="0"/>
              </a:rPr>
              <a:t>. </a:t>
            </a:r>
          </a:p>
          <a:p>
            <a:endParaRPr lang="ru-RU" sz="1600" dirty="0" smtClean="0">
              <a:latin typeface="Arial Black" pitchFamily="34" charset="0"/>
            </a:endParaRPr>
          </a:p>
        </p:txBody>
      </p:sp>
      <p:sp>
        <p:nvSpPr>
          <p:cNvPr id="4" name="AutoShape 2" descr="https://yandex-images.clstorage.net/47edHK281/0ff1eaXM/qqG5qNlieJXpdEGWFpOKs1DW70aje-XWnIYTV76SEXYGP7ZilHe18PHiCZUEl0BUGKJ_SEx3fFGnEGf5TzzhLS-1ydy9pky0XLElh4I3SsPAlxv3d_vhp1mmoiYLB1Uzk0pTF4eUEofz8e5zVjV3RskCWi15Js21xnOxWAi7UWgbwMkKiiGqsllWs-A3gQshQ4ULNVMYEeY5JQIDyXSmtqL-FxI3JSI2kxO9sfR2ptZ6oGofCVQ7lGYRU_0YOVIKmiHpaYvDe_KrJSHzp-HY4FA0WRVQejAHSlYikXp3ZSejz8cABOSzhVPA7yNkZXekahEI39gUaEW3AeJteLqT-wmRWpiIECiDuITS0BYzWBIBJ5vkw0pQZPhlwoDJV_RFAr9WYDb0occDEZzRFsQ2lwgyOA-b5VoWxrAhnmkIU3soQhg4OgAY0hrEcYAmITthghZIJ0F6cfdIFyIQW1XXRTE_J1PmVOGHcxAPoSeFluT50TjtuccYxPXyAk-YWsAZapP5-OmBqdNJlVKSNVPYMDC1Kxchy7JXKNfAcwl3JHdwLWVChcRCZLHgPDDkZIcUqlEZ30hH-vY3kGMNiikwSOsiarspwnjQOOTCYddTCJEwJMjlMqsx1MmnIBEZx-TG48zHMsUG4bZCQm8BBwWVFGng6c9ZZYpXlwNAf1o54Ft7k5goGiBJw3sUQpOXgakQsCV7xzOJsjYbVDIgy2S25NEOB3AFFHG3ouM8QMT3lXdIEAhsOne75IVT0r87qaJ66pDrqAriCeH5B1PyxcDagpGXu1UTWgK2GAQxYul1tVYQjtSSF3Zwt_KRPaPmJVSHO-MpzKhUaXbGYwDcSjsCerkQS0trkAmRSebCYjdDSWNTBMnGMkqCB3lWoDJaRNa2or4Ec9SXkdXRwF3iBme1RWiAO81LZXgFtdDTjoi7ALn5katYibD7kfsHQuFUkIhBYyU7ZLP5whd7RgHASBXF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yandex-images.clstorage.net/47edHK281/0ff1eaXM/qqG5qNlieJXpdEGWFpOKs1DW70aje-XWnIYTV76SEXYGP7ZilHe18PHiCZUEl0BUGKJ_SEx3fFGnEGf5TzzhLS-1ydy9pky0XLElh4I3SsPAlxv3d_vhp1mmoiYLB1Uzk0pTF4eUEofz8e5zVjV3RskCWi15Js21xnOxWAi7UWgbwMkKiiGqsllWs-A3gQshQ4ULNVMYEeY5JQIDyXSmtqL-FxI3JSI2kxO9sfR2ptZ6oGofCVQ7lGYRU_0YOVIKmiHpaYvDe_KrJSHzp-HY4FA0WRVQejAHSlYikXp3ZSejz8cABOSzhVPA7yNkZXekahEI39gUaEW3AeJteLqT-wmRWpiIECiDuITS0BYzWBIBJ5vkw0pQZPhlwoDJV_RFAr9WYDb0occDEZzRFsQ2lwgyOA-b5VoWxrAhnmkIU3soQhg4OgAY0hrEcYAmITthghZIJ0F6cfdIFyIQW1XXRTE_J1PmVOGHcxAPoSeFluT50TjtuccYxPXyAk-YWsAZapP5-OmBqdNJlVKSNVPYMDC1Kxchy7JXKNfAcwl3JHdwLWVChcRCZLHgPDDkZIcUqlEZ30hH-vY3kGMNiikwSOsiarspwnjQOOTCYddTCJEwJMjlMqsx1MmnIBEZx-TG48zHMsUG4bZCQm8BBwWVFGng6c9ZZYpXlwNAf1o54Ft7k5goGiBJw3sUQpOXgakQsCV7xzOJsjYbVDIgy2S25NEOB3AFFHG3ouM8QMT3lXdIEAhsOne75IVT0r87qaJ66pDrqAriCeH5B1PyxcDagpGXu1UTWgK2GAQxYul1tVYQjtSSF3Zwt_KRPaPmJVSHO-MpzKhUaXbGYwDcSjsCerkQS0trkAmRSebCYjdDSWNTBMnGMkqCB3lWoDJaRNa2or4Ec9SXkdXRwF3iBme1RWiAO81LZXgFtdDTjoi7ALn5katYibD7kfsHQuFUkIhBYyU7ZLP5whd7RgHASBXFQ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yandex-images.clstorage.net/47edHK281/0ff1eaXM/qqG5qNlieJXpdEGWFpOKs1DW70aje-XWnIYTV76SEXYGP7ZilHe18PHiCZUEl0BUGKJ_SEx3fFGnEGf5TzzhLS-1ydy9pky0XLElh4I3SsPAlxv3d_vhp1mmoiYLB1Uzk0pTF4eUEofz8e5zVjV3RskCWi15Js21xnOxWAi7UWgbwMkKiiGqsllWs-A3gQshQ4ULNVMYEeY5JQIDyXSmtqL-FxI3JSI2kxO9sfR2ptZ6oGofCVQ7lGYRU_0YOVIKmiHpaYvDe_KrJSHzp-HY4FA0WRVQejAHSlYikXp3ZSejz8cABOSzhVPA7yNkZXekahEI39gUaEW3AeJteLqT-wmRWpiIECiDuITS0BYzWBIBJ5vkw0pQZPhlwoDJV_RFAr9WYDb0occDEZzRFsQ2lwgyOA-b5VoWxrAhnmkIU3soQhg4OgAY0hrEcYAmITthghZIJ0F6cfdIFyIQW1XXRTE_J1PmVOGHcxAPoSeFluT50TjtuccYxPXyAk-YWsAZapP5-OmBqdNJlVKSNVPYMDC1Kxchy7JXKNfAcwl3JHdwLWVChcRCZLHgPDDkZIcUqlEZ30hH-vY3kGMNiikwSOsiarspwnjQOOTCYddTCJEwJMjlMqsx1MmnIBEZx-TG48zHMsUG4bZCQm8BBwWVFGng6c9ZZYpXlwNAf1o54Ft7k5goGiBJw3sUQpOXgakQsCV7xzOJsjYbVDIgy2S25NEOB3AFFHG3ouM8QMT3lXdIEAhsOne75IVT0r87qaJ66pDrqAriCeH5B1PyxcDagpGXu1UTWgK2GAQxYul1tVYQjtSSF3Zwt_KRPaPmJVSHO-MpzKhUaXbGYwDcSjsCerkQS0trkAmRSebCYjdDSWNTBMnGMkqCB3lWoDJaRNa2or4Ec9SXkdXRwF3iBme1RWiAO81LZXgFtdDTjoi7ALn5katYibD7kfsHQuFUkIhBYyU7ZLP5whd7RgHASBXFQ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2" descr="Александр Головин и Елена Захарова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Александр Головин и Елена Захаров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Александр Головин и Елена Захарова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8" descr="Александр Головин и Елена Захарова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2" name="Picture 10" descr="https://avatars.mds.yandex.net/i?id=7d62103536b823bad92d859643b928c1504f8712-1010814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3684359"/>
            <a:ext cx="4019550" cy="293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avatars.mds.yandex.net/i?id=62a96614defa8f936b52eb49d11ff142fe627e14-4011050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348880"/>
            <a:ext cx="3048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33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Взрослые роли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5544616" cy="4525963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Arial Black" pitchFamily="34" charset="0"/>
              </a:rPr>
              <a:t>Значительное место в фильмографии актера отведено комедиям. На фоне прочих выделяется цикл новогодних юмористических картин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ru-RU" sz="1600" b="1" dirty="0" smtClean="0">
                <a:solidFill>
                  <a:srgbClr val="FF0000"/>
                </a:solidFill>
                <a:latin typeface="Arial Black" pitchFamily="34" charset="0"/>
              </a:rPr>
              <a:t>Елки</a:t>
            </a:r>
            <a:r>
              <a:rPr lang="ru-RU" sz="1600" dirty="0" smtClean="0">
                <a:solidFill>
                  <a:srgbClr val="FF0000"/>
                </a:solidFill>
                <a:latin typeface="Arial Black" pitchFamily="34" charset="0"/>
              </a:rPr>
              <a:t>»</a:t>
            </a:r>
            <a:r>
              <a:rPr lang="ru-RU" sz="1600" dirty="0" smtClean="0">
                <a:latin typeface="Arial Black" pitchFamily="34" charset="0"/>
              </a:rPr>
              <a:t>. </a:t>
            </a:r>
            <a:r>
              <a:rPr lang="ru-RU" sz="1600" dirty="0">
                <a:latin typeface="Arial Black" pitchFamily="34" charset="0"/>
              </a:rPr>
              <a:t>Забавные новеллы традиционно пользовались успехом у россиян в период зимних каникул</a:t>
            </a:r>
            <a:r>
              <a:rPr lang="ru-RU" sz="1600" dirty="0" smtClean="0">
                <a:latin typeface="Arial Black" pitchFamily="34" charset="0"/>
              </a:rPr>
              <a:t>.</a:t>
            </a:r>
          </a:p>
          <a:p>
            <a:r>
              <a:rPr lang="ru-RU" sz="1600" dirty="0">
                <a:latin typeface="Arial Black" pitchFamily="34" charset="0"/>
              </a:rPr>
              <a:t>В 2022 году фильмография Головина пополнилась картиной с символичным названием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ru-RU" sz="1600" dirty="0" smtClean="0">
                <a:solidFill>
                  <a:srgbClr val="FF0000"/>
                </a:solidFill>
                <a:latin typeface="Arial Black" pitchFamily="34" charset="0"/>
              </a:rPr>
              <a:t>Буран</a:t>
            </a:r>
            <a:r>
              <a:rPr lang="ru-RU" sz="1600" dirty="0" smtClean="0">
                <a:latin typeface="Arial Black" pitchFamily="34" charset="0"/>
              </a:rPr>
              <a:t>, </a:t>
            </a:r>
            <a:r>
              <a:rPr lang="ru-RU" sz="1600" dirty="0">
                <a:latin typeface="Arial Black" pitchFamily="34" charset="0"/>
              </a:rPr>
              <a:t>которое, с одной стороны, подчеркнуло сюжет фильма-катастрофы, а с другой — отразило внутреннее состояние главного героя. Александр сыграл центрального персонажа — хоккеиста Макса Коваля</a:t>
            </a:r>
            <a:r>
              <a:rPr lang="ru-RU" sz="1600" dirty="0" smtClean="0">
                <a:latin typeface="Arial Black" pitchFamily="34" charset="0"/>
              </a:rPr>
              <a:t>.</a:t>
            </a:r>
            <a:endParaRPr lang="ru-RU" sz="1600" dirty="0">
              <a:latin typeface="Arial Black" pitchFamily="34" charset="0"/>
            </a:endParaRPr>
          </a:p>
        </p:txBody>
      </p:sp>
      <p:pic>
        <p:nvPicPr>
          <p:cNvPr id="4098" name="Picture 2" descr="https://avatars.mds.yandex.net/i?id=27296e974eeb8a7a7b4b42ce6afba9aa832dd88b-10414206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84784"/>
            <a:ext cx="2819871" cy="187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944" y="4005064"/>
            <a:ext cx="2922103" cy="164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14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Взрослые роли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5544616" cy="2664296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Arial Black" pitchFamily="34" charset="0"/>
              </a:rPr>
              <a:t>В 2015 году Саша появился на переднем плане в комедии 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ru-RU" sz="1600" b="1" dirty="0">
                <a:solidFill>
                  <a:srgbClr val="FF0000"/>
                </a:solidFill>
                <a:latin typeface="Arial Black" pitchFamily="34" charset="0"/>
              </a:rPr>
              <a:t>Женщины </a:t>
            </a:r>
            <a:r>
              <a:rPr lang="ru-RU" sz="1600" b="1" dirty="0" smtClean="0">
                <a:solidFill>
                  <a:srgbClr val="FF0000"/>
                </a:solidFill>
                <a:latin typeface="Arial Black" pitchFamily="34" charset="0"/>
              </a:rPr>
              <a:t>против мужчин</a:t>
            </a:r>
            <a:r>
              <a:rPr lang="ru-RU" sz="1600" dirty="0">
                <a:solidFill>
                  <a:srgbClr val="FF0000"/>
                </a:solidFill>
                <a:latin typeface="Arial Black" pitchFamily="34" charset="0"/>
              </a:rPr>
              <a:t>»</a:t>
            </a:r>
            <a:r>
              <a:rPr lang="ru-RU" sz="1600" dirty="0">
                <a:latin typeface="Arial Black" pitchFamily="34" charset="0"/>
              </a:rPr>
              <a:t>. По сюжету любовь трех школьных пар переросла в три свадьбы, за которыми последовало путешествие на Кубу. Но в первый же день пребывания на отдыхе возлюбленные разругались. Сора переросла в настоящую войну полов</a:t>
            </a:r>
            <a:r>
              <a:rPr lang="ru-RU" sz="1600" dirty="0"/>
              <a:t>.</a:t>
            </a:r>
            <a:endParaRPr lang="ru-RU" sz="1600" dirty="0">
              <a:latin typeface="Arial Black" pitchFamily="34" charset="0"/>
            </a:endParaRPr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61048"/>
            <a:ext cx="410445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avatars.mds.yandex.net/i?id=87b9e8ab22443d8af36e8c18773609475ec7f6ee-10216894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2492896"/>
            <a:ext cx="324035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37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296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Актеры из Ералаша</vt:lpstr>
      <vt:lpstr>Биография</vt:lpstr>
      <vt:lpstr>Детские роли</vt:lpstr>
      <vt:lpstr>Детские роли</vt:lpstr>
      <vt:lpstr>Взрослые роли</vt:lpstr>
      <vt:lpstr>Взрослые роли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Актеры из Ералаша</dc:title>
  <dc:creator>Кадет</dc:creator>
  <cp:lastModifiedBy>Кадет</cp:lastModifiedBy>
  <cp:revision>5</cp:revision>
  <dcterms:created xsi:type="dcterms:W3CDTF">2024-05-29T03:46:04Z</dcterms:created>
  <dcterms:modified xsi:type="dcterms:W3CDTF">2024-05-29T04:23:32Z</dcterms:modified>
</cp:coreProperties>
</file>