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42" y="-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Головин, Александр </a:t>
            </a:r>
            <a:r>
              <a:rPr lang="ru-RU" dirty="0" smtClean="0"/>
              <a:t>Павлович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17032"/>
            <a:ext cx="4320480" cy="25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3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Александр Головин родился в Брно, Чехословакии 13 января 1989 года. Отец — Павел Головин, военный лётчик в отставке. Мать — домохозяйка. У него есть старшая сестра Евгения.</a:t>
            </a:r>
          </a:p>
          <a:p>
            <a:r>
              <a:rPr lang="ru-RU" dirty="0"/>
              <a:t>Когда Головину было 9 лет, его родители увидели рекламный плакат о наборе детей в модельное агентство Славы Зайцева. Хотя изначально они записали туда на отбор только Евгению, Александр уговорил их записать и его. Они оба прошли отбор и были приняты в агентство, где Головина заметил преподаватель Андрей Александрович Белкин.</a:t>
            </a:r>
          </a:p>
          <a:p>
            <a:r>
              <a:rPr lang="ru-RU" dirty="0"/>
              <a:t>С 2001 года снимается в кино.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биография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1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29000"/>
            <a:ext cx="288032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988841"/>
            <a:ext cx="5600945" cy="46805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Киножурнал «Ералаш</a:t>
            </a:r>
            <a:r>
              <a:rPr lang="ru-RU" b="1" dirty="0" smtClean="0"/>
              <a:t>»</a:t>
            </a:r>
          </a:p>
          <a:p>
            <a:r>
              <a:rPr lang="ru-RU" dirty="0" smtClean="0"/>
              <a:t> 2002</a:t>
            </a:r>
            <a:r>
              <a:rPr lang="ru-RU" dirty="0"/>
              <a:t> — Выпуск № 152 (сюжет «Пуд соли») — </a:t>
            </a:r>
            <a:r>
              <a:rPr lang="ru-RU" i="1" dirty="0"/>
              <a:t>Коля</a:t>
            </a:r>
            <a:endParaRPr lang="ru-RU" dirty="0"/>
          </a:p>
          <a:p>
            <a:r>
              <a:rPr lang="ru-RU" dirty="0"/>
              <a:t>2003 — Выпуск № 156 (сюжет «Ты же меня знаешь!») — </a:t>
            </a:r>
            <a:r>
              <a:rPr lang="ru-RU" i="1" dirty="0"/>
              <a:t>Витя </a:t>
            </a:r>
            <a:r>
              <a:rPr lang="ru-RU" i="1" dirty="0" err="1"/>
              <a:t>Штукатуркин</a:t>
            </a:r>
            <a:endParaRPr lang="ru-RU" dirty="0"/>
          </a:p>
          <a:p>
            <a:r>
              <a:rPr lang="ru-RU" dirty="0"/>
              <a:t>2003 — Выпуск № 157 (сюжет «Никто, кроме меня») — </a:t>
            </a:r>
            <a:r>
              <a:rPr lang="ru-RU" i="1" dirty="0"/>
              <a:t>Саша</a:t>
            </a:r>
            <a:endParaRPr lang="ru-RU" dirty="0"/>
          </a:p>
          <a:p>
            <a:r>
              <a:rPr lang="ru-RU" dirty="0"/>
              <a:t>2003 — Выпуск № 160 (сюжет «Кто круче?») — </a:t>
            </a:r>
            <a:r>
              <a:rPr lang="ru-RU" i="1" dirty="0"/>
              <a:t>Николай Иванович, сын начальника тюрьмы</a:t>
            </a:r>
            <a:endParaRPr lang="ru-RU" dirty="0"/>
          </a:p>
          <a:p>
            <a:r>
              <a:rPr lang="ru-RU" dirty="0"/>
              <a:t>2003 — Выпуск № 161 (сюжет «Потанцуем?») — </a:t>
            </a:r>
            <a:r>
              <a:rPr lang="ru-RU" i="1" dirty="0"/>
              <a:t>Петя</a:t>
            </a:r>
            <a:endParaRPr lang="ru-RU" dirty="0"/>
          </a:p>
          <a:p>
            <a:r>
              <a:rPr lang="ru-RU" dirty="0"/>
              <a:t>2003 — Выпуск № 164 (сюжет «Классная драма») — </a:t>
            </a:r>
            <a:r>
              <a:rPr lang="ru-RU" i="1" dirty="0"/>
              <a:t>Смирнов</a:t>
            </a:r>
            <a:endParaRPr lang="ru-RU" dirty="0"/>
          </a:p>
          <a:p>
            <a:r>
              <a:rPr lang="ru-RU" dirty="0"/>
              <a:t>2003 — Выпуск № 166 (сюжет «Куча-мала») — </a:t>
            </a:r>
            <a:r>
              <a:rPr lang="ru-RU" i="1" dirty="0"/>
              <a:t>Петя Петров</a:t>
            </a:r>
            <a:endParaRPr lang="ru-RU" dirty="0"/>
          </a:p>
          <a:p>
            <a:r>
              <a:rPr lang="ru-RU" dirty="0"/>
              <a:t>2004 — Выпуск № 169 (сюжет «Боевой дух») — </a:t>
            </a:r>
            <a:r>
              <a:rPr lang="ru-RU" i="1" dirty="0"/>
              <a:t>Сашка </a:t>
            </a:r>
            <a:r>
              <a:rPr lang="ru-RU" i="1" dirty="0" err="1" smtClean="0"/>
              <a:t>Пахутин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роли в </a:t>
            </a:r>
            <a:r>
              <a:rPr lang="en-US" dirty="0" smtClean="0"/>
              <a:t>“</a:t>
            </a:r>
            <a:r>
              <a:rPr lang="ru-RU" dirty="0" smtClean="0"/>
              <a:t>Ералаш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62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602" y="2636912"/>
            <a:ext cx="358439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60847"/>
            <a:ext cx="5024881" cy="479715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2004 — Выпуск № 170 (сюжет «Сыщик») — </a:t>
            </a:r>
            <a:r>
              <a:rPr lang="ru-RU" i="1" dirty="0"/>
              <a:t>Константин Кипятков</a:t>
            </a:r>
            <a:endParaRPr lang="ru-RU" dirty="0"/>
          </a:p>
          <a:p>
            <a:r>
              <a:rPr lang="ru-RU" dirty="0"/>
              <a:t>2004 — Выпуск № 176 (сюжет «Верну любимого…») — </a:t>
            </a:r>
            <a:r>
              <a:rPr lang="ru-RU" i="1" dirty="0"/>
              <a:t>Вася Петров</a:t>
            </a:r>
            <a:endParaRPr lang="ru-RU" dirty="0"/>
          </a:p>
          <a:p>
            <a:r>
              <a:rPr lang="ru-RU" dirty="0"/>
              <a:t>2005 — Выпуск № 181 (сюжет «Проверка на прочность») — </a:t>
            </a:r>
            <a:r>
              <a:rPr lang="ru-RU" i="1" dirty="0"/>
              <a:t>Саша</a:t>
            </a:r>
            <a:endParaRPr lang="ru-RU" dirty="0"/>
          </a:p>
          <a:p>
            <a:r>
              <a:rPr lang="ru-RU" dirty="0"/>
              <a:t>2005 — Выпуск № 186 (сюжет «История про Историю») — </a:t>
            </a:r>
            <a:r>
              <a:rPr lang="ru-RU" i="1" dirty="0"/>
              <a:t>Ваня Бойцов, партизан</a:t>
            </a:r>
            <a:endParaRPr lang="ru-RU" dirty="0"/>
          </a:p>
          <a:p>
            <a:r>
              <a:rPr lang="ru-RU" dirty="0"/>
              <a:t>2006 — Выпуск № 197 (сюжет «Рука судьбы») — </a:t>
            </a:r>
            <a:r>
              <a:rPr lang="ru-RU" i="1" dirty="0"/>
              <a:t>Витя Сергеев</a:t>
            </a:r>
            <a:endParaRPr lang="ru-RU" dirty="0"/>
          </a:p>
          <a:p>
            <a:r>
              <a:rPr lang="ru-RU" dirty="0"/>
              <a:t>2010 — Выпуск № 245 (сюжет «Артист») — </a:t>
            </a:r>
            <a:r>
              <a:rPr lang="ru-RU" i="1" dirty="0" err="1"/>
              <a:t>камео</a:t>
            </a:r>
            <a:endParaRPr lang="ru-RU" dirty="0"/>
          </a:p>
          <a:p>
            <a:r>
              <a:rPr lang="ru-RU" dirty="0"/>
              <a:t>2014 — Выпуск № 286 (сюжет «Неисправимый») — </a:t>
            </a:r>
            <a:r>
              <a:rPr lang="ru-RU" i="1" dirty="0" smtClean="0"/>
              <a:t>Копейкин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Детские роли в </a:t>
            </a:r>
            <a:r>
              <a:rPr lang="en-US" dirty="0"/>
              <a:t>“</a:t>
            </a:r>
            <a:r>
              <a:rPr lang="ru-RU" dirty="0"/>
              <a:t>Ералаш</a:t>
            </a:r>
            <a:r>
              <a:rPr lang="en-US" dirty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39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132857"/>
            <a:ext cx="5096889" cy="460851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2014 — Ёлки 1914 — </a:t>
            </a:r>
            <a:r>
              <a:rPr lang="ru-RU" i="1" dirty="0"/>
              <a:t>Митенька</a:t>
            </a:r>
            <a:endParaRPr lang="ru-RU" dirty="0"/>
          </a:p>
          <a:p>
            <a:r>
              <a:rPr lang="ru-RU" dirty="0"/>
              <a:t>2014 — Ч/Б — </a:t>
            </a:r>
            <a:r>
              <a:rPr lang="ru-RU" i="1" dirty="0"/>
              <a:t>Вадик, националист</a:t>
            </a:r>
            <a:endParaRPr lang="ru-RU" dirty="0"/>
          </a:p>
          <a:p>
            <a:r>
              <a:rPr lang="ru-RU" dirty="0"/>
              <a:t>2015 — Женщины против мужчин — </a:t>
            </a:r>
            <a:r>
              <a:rPr lang="ru-RU" i="1" dirty="0"/>
              <a:t>Костя</a:t>
            </a:r>
            <a:endParaRPr lang="ru-RU" dirty="0"/>
          </a:p>
          <a:p>
            <a:r>
              <a:rPr lang="ru-RU" dirty="0"/>
              <a:t>2015 — SOS, Дед Мороз, или Всё сбудется! — </a:t>
            </a:r>
            <a:r>
              <a:rPr lang="ru-RU" i="1" dirty="0"/>
              <a:t>Егор, аниматор в торговом комплексе, друг Насти</a:t>
            </a:r>
            <a:endParaRPr lang="ru-RU" dirty="0"/>
          </a:p>
          <a:p>
            <a:r>
              <a:rPr lang="ru-RU" dirty="0"/>
              <a:t>2016 — Герой — </a:t>
            </a:r>
            <a:r>
              <a:rPr lang="ru-RU" i="1" dirty="0"/>
              <a:t>Алексей Репнин</a:t>
            </a:r>
            <a:endParaRPr lang="ru-RU" dirty="0"/>
          </a:p>
          <a:p>
            <a:r>
              <a:rPr lang="ru-RU" dirty="0"/>
              <a:t>2016 — Ёлки 5 — </a:t>
            </a:r>
            <a:r>
              <a:rPr lang="ru-RU" i="1" dirty="0" err="1"/>
              <a:t>Димон</a:t>
            </a:r>
            <a:r>
              <a:rPr lang="ru-RU" i="1" dirty="0"/>
              <a:t> Фоменко, сноубордист</a:t>
            </a:r>
            <a:endParaRPr lang="ru-RU" dirty="0"/>
          </a:p>
          <a:p>
            <a:r>
              <a:rPr lang="ru-RU" dirty="0"/>
              <a:t>2016 — Грааль — </a:t>
            </a:r>
            <a:r>
              <a:rPr lang="ru-RU" i="1" dirty="0"/>
              <a:t>корреспондент</a:t>
            </a:r>
            <a:endParaRPr lang="ru-RU" dirty="0"/>
          </a:p>
          <a:p>
            <a:r>
              <a:rPr lang="ru-RU" dirty="0"/>
              <a:t>2017 — Добро пожаловать в </a:t>
            </a:r>
            <a:r>
              <a:rPr lang="ru-RU" dirty="0" smtClean="0"/>
              <a:t>Кыргызстан</a:t>
            </a:r>
            <a:endParaRPr lang="ru-RU" dirty="0"/>
          </a:p>
          <a:p>
            <a:r>
              <a:rPr lang="ru-RU" dirty="0"/>
              <a:t>2018 — Женщины против мужчин: Крымские каникулы — </a:t>
            </a:r>
            <a:r>
              <a:rPr lang="ru-RU" i="1" dirty="0" smtClean="0"/>
              <a:t>Костя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Взрослые роли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12976"/>
            <a:ext cx="2664296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64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2060848"/>
            <a:ext cx="4896544" cy="5616624"/>
          </a:xfrm>
        </p:spPr>
        <p:txBody>
          <a:bodyPr>
            <a:normAutofit/>
          </a:bodyPr>
          <a:lstStyle/>
          <a:p>
            <a:r>
              <a:rPr lang="ru-RU" dirty="0"/>
              <a:t>2018 — Ёлки последние — </a:t>
            </a:r>
            <a:r>
              <a:rPr lang="ru-RU" i="1" dirty="0" err="1"/>
              <a:t>Димон</a:t>
            </a:r>
            <a:r>
              <a:rPr lang="ru-RU" i="1" dirty="0"/>
              <a:t> Фоменко, сноубордист</a:t>
            </a:r>
            <a:endParaRPr lang="ru-RU" dirty="0"/>
          </a:p>
          <a:p>
            <a:r>
              <a:rPr lang="ru-RU" dirty="0"/>
              <a:t>2019 — Спайс </a:t>
            </a:r>
            <a:r>
              <a:rPr lang="ru-RU" dirty="0" err="1"/>
              <a:t>бойз</a:t>
            </a:r>
            <a:r>
              <a:rPr lang="ru-RU" dirty="0"/>
              <a:t> — </a:t>
            </a:r>
            <a:r>
              <a:rPr lang="ru-RU" i="1" dirty="0"/>
              <a:t>«Чистый»</a:t>
            </a:r>
            <a:endParaRPr lang="ru-RU" dirty="0"/>
          </a:p>
          <a:p>
            <a:r>
              <a:rPr lang="ru-RU" dirty="0"/>
              <a:t>2020 — Запретная зона — </a:t>
            </a:r>
            <a:r>
              <a:rPr lang="ru-RU" i="1" dirty="0"/>
              <a:t>Артур</a:t>
            </a:r>
            <a:endParaRPr lang="ru-RU" dirty="0"/>
          </a:p>
          <a:p>
            <a:r>
              <a:rPr lang="ru-RU" dirty="0"/>
              <a:t>2020 — Папа закодировался — </a:t>
            </a:r>
            <a:r>
              <a:rPr lang="ru-RU" i="1" dirty="0"/>
              <a:t>Колесов</a:t>
            </a:r>
            <a:endParaRPr lang="ru-RU" dirty="0"/>
          </a:p>
          <a:p>
            <a:r>
              <a:rPr lang="ru-RU" dirty="0"/>
              <a:t>2021 — Красные пророчества — </a:t>
            </a:r>
            <a:r>
              <a:rPr lang="ru-RU" i="1" dirty="0"/>
              <a:t>Агент Янг</a:t>
            </a:r>
            <a:endParaRPr lang="ru-RU" dirty="0"/>
          </a:p>
          <a:p>
            <a:r>
              <a:rPr lang="ru-RU" dirty="0"/>
              <a:t>2021 — Чиновник — </a:t>
            </a:r>
            <a:r>
              <a:rPr lang="ru-RU" i="1" dirty="0"/>
              <a:t>Семён</a:t>
            </a:r>
            <a:endParaRPr lang="ru-RU" dirty="0"/>
          </a:p>
          <a:p>
            <a:r>
              <a:rPr lang="ru-RU" dirty="0"/>
              <a:t>2021 — Буран — </a:t>
            </a:r>
            <a:r>
              <a:rPr lang="ru-RU" i="1" dirty="0" smtClean="0"/>
              <a:t>Максим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Взрослые роли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2420888"/>
            <a:ext cx="2261765" cy="313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62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848414"/>
          </a:xfrm>
        </p:spPr>
        <p:txBody>
          <a:bodyPr/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8655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</TotalTime>
  <Words>39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Головин, Александр Павлович</vt:lpstr>
      <vt:lpstr>Краткая биография</vt:lpstr>
      <vt:lpstr>Детские роли в “Ералаш”</vt:lpstr>
      <vt:lpstr>Детские роли в “Ералаш”</vt:lpstr>
      <vt:lpstr>Взрослые роли</vt:lpstr>
      <vt:lpstr>Взрослые роли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Головин, Александр Павлович</dc:title>
  <dc:creator>Шомуродов Фаёзбек Шофаёзович</dc:creator>
  <cp:lastModifiedBy>Шомуродов Фаёзбек Шофаёзович</cp:lastModifiedBy>
  <cp:revision>2</cp:revision>
  <dcterms:created xsi:type="dcterms:W3CDTF">2024-05-29T02:57:47Z</dcterms:created>
  <dcterms:modified xsi:type="dcterms:W3CDTF">2024-05-29T03:22:55Z</dcterms:modified>
</cp:coreProperties>
</file>