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5424DE-BD55-4840-8729-C1AC5D182D65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628C51-1D44-4241-8CC5-B2C39A63E9E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«Ералаше»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Сергей Лазарев </a:t>
            </a:r>
            <a:endParaRPr lang="ru-RU" dirty="0"/>
          </a:p>
        </p:txBody>
      </p:sp>
      <p:pic>
        <p:nvPicPr>
          <p:cNvPr id="1026" name="Picture 2" descr="https://avatars.mds.yandex.net/i?id=4b9e49b8dd2468a1c716d19ff426227a76764e9b-819671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3"/>
            <a:ext cx="39604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abe5f7021df7b3171f3cb8a382b01c0870ef61ad-1237170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31323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2390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Сергей Вячеславович Лазарев — российский певец, актёр и телеведущий. Родился 1 апреля 1983 года в Москве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1900" dirty="0" smtClean="0"/>
              <a:t> </a:t>
            </a:r>
            <a:r>
              <a:rPr lang="ru-RU" sz="1900" dirty="0"/>
              <a:t>Его карьера началась в 1995 году с ансамбля «Непоседы» и съёмок в киножурнале «Ералаш». Юному Лазареву досталась роль лирического героя в эпизоде «Врун»: он сыграл задумчивого мальчика-художника, влюблённого в самую красивую девочку из его группы по рисованию.</a:t>
            </a:r>
          </a:p>
          <a:p>
            <a:pPr marL="0" indent="0">
              <a:buNone/>
            </a:pPr>
            <a:r>
              <a:rPr lang="ru-RU" sz="1900" dirty="0"/>
              <a:t>Сергей Лазарев также исполнил главную тему киножурнала «Мальчишки и девчонки» вместе с «Непоседами</a:t>
            </a:r>
            <a:r>
              <a:rPr lang="ru-RU" sz="1900" dirty="0" smtClean="0"/>
              <a:t>».</a:t>
            </a:r>
            <a:endParaRPr lang="ru-RU" sz="1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39000" cy="1143000"/>
          </a:xfrm>
        </p:spPr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pic>
        <p:nvPicPr>
          <p:cNvPr id="2052" name="Picture 4" descr="https://avatars.mds.yandex.net/i?id=ed7daeb5919d1e8fb86adffc6d3054e619a0c3ca-1254809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1"/>
            <a:ext cx="3744416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0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16632"/>
            <a:ext cx="8229600" cy="1219200"/>
          </a:xfrm>
        </p:spPr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Лауреат премий «Золотой граммофон» и «Звуковая дорожка». Многократный участник, а с 2007 года — ведущий ежегодного фестиваля «Песня года».</a:t>
            </a:r>
          </a:p>
          <a:p>
            <a:r>
              <a:rPr lang="ru-RU" dirty="0" smtClean="0"/>
              <a:t>В 2021 году принял участие в конкурсе «Танцы со звёздами», занял 1 место.</a:t>
            </a:r>
          </a:p>
          <a:p>
            <a:r>
              <a:rPr lang="ru-RU" dirty="0" smtClean="0"/>
              <a:t>В 2023 году стал победителем шоу «Маска».</a:t>
            </a:r>
            <a:endParaRPr lang="ru-RU" dirty="0"/>
          </a:p>
        </p:txBody>
      </p:sp>
      <p:pic>
        <p:nvPicPr>
          <p:cNvPr id="3074" name="Picture 2" descr="https://avatars.mds.yandex.net/i?id=8fb4c32256c55f13fa8c3a0750e2ae3105a02521-1251461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5513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5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Детские роли : </a:t>
            </a:r>
            <a:r>
              <a:rPr lang="ru-RU" dirty="0"/>
              <a:t>В 1997 году в эпизоде «Врун</a:t>
            </a:r>
            <a:r>
              <a:rPr lang="ru-RU" dirty="0" smtClean="0"/>
              <a:t>» № 124</a:t>
            </a:r>
          </a:p>
          <a:p>
            <a:pPr marL="0" indent="0">
              <a:buNone/>
            </a:pPr>
            <a:r>
              <a:rPr lang="ru-RU" dirty="0" smtClean="0"/>
              <a:t>Кроме </a:t>
            </a:r>
            <a:r>
              <a:rPr lang="ru-RU" dirty="0"/>
              <a:t>того, именно его голос звучит в музыкальной заставке киножурнала.</a:t>
            </a:r>
            <a:endParaRPr lang="ru-RU" dirty="0"/>
          </a:p>
          <a:p>
            <a:r>
              <a:rPr lang="ru-RU" dirty="0" smtClean="0"/>
              <a:t>Взрослые роли : Сергей Лазарев не </a:t>
            </a:r>
            <a:r>
              <a:rPr lang="ru-RU" dirty="0"/>
              <a:t>и</a:t>
            </a:r>
            <a:r>
              <a:rPr lang="ru-RU" dirty="0" smtClean="0"/>
              <a:t>грал ролей во взрослом возрасте.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8229600" cy="1219200"/>
          </a:xfrm>
        </p:spPr>
        <p:txBody>
          <a:bodyPr/>
          <a:lstStyle/>
          <a:p>
            <a:r>
              <a:rPr lang="ru-RU" dirty="0" smtClean="0"/>
              <a:t>Роли в журнале</a:t>
            </a:r>
            <a:endParaRPr lang="ru-RU" dirty="0"/>
          </a:p>
        </p:txBody>
      </p:sp>
      <p:pic>
        <p:nvPicPr>
          <p:cNvPr id="4098" name="Picture 2" descr="https://avatars.mds.yandex.net/i?id=f44356de2e99c3306fd11aa0047ffddde731da4a-1250658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3428481" cy="27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4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rgey-lazarev-zagaday-lyubov_(tetamuz.online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992" y="3927451"/>
            <a:ext cx="487363" cy="487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16632"/>
            <a:ext cx="8229600" cy="1219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 descr="https://avatars.mds.yandex.net/i?id=90213837c39db18f4a64ef9e6f3ac2805c6b5409-1099495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4052"/>
            <a:ext cx="2433344" cy="24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09da54f4e900d395d208a3e39a49b338e660f881-897359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44" y="3967397"/>
            <a:ext cx="3141488" cy="19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b58384b4b6a91edceffebebc802cd9d4c5733380-542145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7422"/>
            <a:ext cx="3510136" cy="17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23e92ccc2704be603fe4bfac55d333309603ff11-12494930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79448"/>
            <a:ext cx="2132752" cy="21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аватары с сергеем лазаревым - Самое интересное в блога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79448"/>
            <a:ext cx="2433290" cy="21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109</Words>
  <Application>Microsoft Office PowerPoint</Application>
  <PresentationFormat>Экран (4:3)</PresentationFormat>
  <Paragraphs>15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Сергей Лазарев </vt:lpstr>
      <vt:lpstr>Краткая биография</vt:lpstr>
      <vt:lpstr>Краткая биография</vt:lpstr>
      <vt:lpstr>Роли в журнале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Лазарев</dc:title>
  <dc:creator>баклажан</dc:creator>
  <cp:lastModifiedBy>баклажан</cp:lastModifiedBy>
  <cp:revision>4</cp:revision>
  <dcterms:created xsi:type="dcterms:W3CDTF">2024-05-29T04:45:37Z</dcterms:created>
  <dcterms:modified xsi:type="dcterms:W3CDTF">2024-05-29T05:18:32Z</dcterms:modified>
</cp:coreProperties>
</file>