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>
      <p:cViewPr varScale="1">
        <p:scale>
          <a:sx n="110" d="100"/>
          <a:sy n="110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3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8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9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6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2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1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1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1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548680"/>
            <a:ext cx="3456384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Николай Валуев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3068960"/>
            <a:ext cx="439248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подготовил: Обходский А.Н.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5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392488" cy="1205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Николай Валуев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79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Николай Валуев — политик, бывший профессиональный боксер.</a:t>
            </a:r>
          </a:p>
          <a:p>
            <a:endParaRPr lang="ru-RU" sz="3200" dirty="0"/>
          </a:p>
          <a:p>
            <a:r>
              <a:rPr lang="ru-RU" sz="3200" dirty="0"/>
              <a:t>Родился 21 августа 1973 года в Ленинграде.</a:t>
            </a:r>
          </a:p>
          <a:p>
            <a:endParaRPr lang="ru-RU" sz="3200" dirty="0"/>
          </a:p>
          <a:p>
            <a:r>
              <a:rPr lang="ru-RU" sz="3200" dirty="0"/>
              <a:t>В июне 2009 года окончил Национальный госуниверситет физкультуры, спорта и здоровья имени П. Ф. Лесгафта.</a:t>
            </a:r>
          </a:p>
        </p:txBody>
      </p:sp>
    </p:spTree>
    <p:extLst>
      <p:ext uri="{BB962C8B-B14F-4D97-AF65-F5344CB8AC3E}">
        <p14:creationId xmlns:p14="http://schemas.microsoft.com/office/powerpoint/2010/main" val="280365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в ералаше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Брянский депутат Николай Валуев недавно исполнил мечту детства - он снялся в детском киножурнале "Ералаш".</a:t>
            </a:r>
          </a:p>
          <a:p>
            <a:r>
              <a:rPr lang="ru-RU" dirty="0"/>
              <a:t>Ранее режиссер "Ералаша" Борис </a:t>
            </a:r>
            <a:r>
              <a:rPr lang="ru-RU" dirty="0" err="1"/>
              <a:t>Грачевский</a:t>
            </a:r>
            <a:r>
              <a:rPr lang="ru-RU" dirty="0"/>
              <a:t> уже присылал ему приглашение на роль отца в одной из миниатюр.</a:t>
            </a:r>
          </a:p>
          <a:p>
            <a:r>
              <a:rPr lang="ru-RU" dirty="0"/>
              <a:t>Но тогда съемки не состоялись. Лишь сейчас у </a:t>
            </a:r>
            <a:r>
              <a:rPr lang="ru-RU" dirty="0" err="1"/>
              <a:t>Валуева</a:t>
            </a:r>
            <a:r>
              <a:rPr lang="ru-RU" dirty="0"/>
              <a:t> получилось.</a:t>
            </a:r>
          </a:p>
          <a:p>
            <a:r>
              <a:rPr lang="ru-RU" dirty="0"/>
              <a:t>В одной из новых серий он сыграл тренера юного боксера.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71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Выпуск №331</a:t>
            </a:r>
            <a:br>
              <a:rPr lang="ru-RU" dirty="0" smtClean="0"/>
            </a:br>
            <a:r>
              <a:rPr lang="ru-RU" dirty="0" smtClean="0"/>
              <a:t>«Тренер»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 сценарию, на ринге встречаются два школьника, и один из них, уверенный в себе крепыш, выглядит победителем.</a:t>
            </a:r>
          </a:p>
          <a:p>
            <a:r>
              <a:rPr lang="ru-RU" sz="2800" dirty="0"/>
              <a:t>Но всё меняется, когда появляется тренер его слабого соперника.</a:t>
            </a:r>
          </a:p>
          <a:p>
            <a:r>
              <a:rPr lang="ru-RU" sz="2800" dirty="0"/>
              <a:t>С юными актерами боксер быстро нашел общий язык.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58" y="4090631"/>
            <a:ext cx="5400600" cy="27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4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внимание!!!</a:t>
            </a:r>
            <a:endParaRPr lang="ru-RU" sz="6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699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158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Николай Валуев</vt:lpstr>
      <vt:lpstr>Николай Валуев </vt:lpstr>
      <vt:lpstr>Краткая биография</vt:lpstr>
      <vt:lpstr>Роль в ералаше</vt:lpstr>
      <vt:lpstr>Выпуск №331 «Тренер»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Валуев</dc:title>
  <dc:creator>Кадет</dc:creator>
  <cp:lastModifiedBy>Кадет</cp:lastModifiedBy>
  <cp:revision>6</cp:revision>
  <dcterms:created xsi:type="dcterms:W3CDTF">2023-05-03T09:32:29Z</dcterms:created>
  <dcterms:modified xsi:type="dcterms:W3CDTF">2024-05-29T04:16:03Z</dcterms:modified>
</cp:coreProperties>
</file>