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8067675" cy="40290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Топалов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87424"/>
            <a:ext cx="7924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Краткая биография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6912768" cy="3970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Российский певец и актёр, солист группы «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Smash!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Родился 25 октября 1985 года в Москве.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Топалов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5 лет учился играть на скрипке и тогда уже попал в детский музыкальный коллектив «Непоседы».</a:t>
            </a: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Топалов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занимался музыкой с детства. Он закончил музыкальную школу по классу скрипки. В 2002 году поступил на факультет юриспруденции в Российский государственный университет, закончил его в 2006 году.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252520" cy="1143000"/>
          </a:xfrm>
        </p:spPr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роли актёра в киножурнале ералаш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5114528" cy="4230216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Топалов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снялся в киножурнале «Ералаш» в середине 1990-х. Он сыграл в эпизоде «Холостой выстрел», где ему досталась роль любимца девочек.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Солист творческого проекта «</a:t>
            </a:r>
            <a:r>
              <a:rPr lang="en-US" dirty="0" smtClean="0"/>
              <a:t>SMASH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в дуэте с Сергеем Лазаревым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9672" y="1700808"/>
            <a:ext cx="54792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Продюссер</a:t>
            </a:r>
            <a:r>
              <a:rPr lang="ru-RU" dirty="0" smtClean="0"/>
              <a:t>, музыкант, супруг Регины </a:t>
            </a:r>
            <a:r>
              <a:rPr lang="ru-RU" dirty="0" err="1" smtClean="0"/>
              <a:t>Тодоренко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0931" y="1600200"/>
            <a:ext cx="730213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3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2528"/>
            <a:ext cx="7924800" cy="1143000"/>
          </a:xfrm>
        </p:spPr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топалов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сегодня: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85900" y="16002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53</TotalTime>
  <Words>126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Times New Roman</vt:lpstr>
      <vt:lpstr>Горизонт</vt:lpstr>
      <vt:lpstr>Влад Топалов</vt:lpstr>
      <vt:lpstr>                  Краткая биография</vt:lpstr>
      <vt:lpstr>Детские роли актёра в киножурнале ералаш</vt:lpstr>
      <vt:lpstr>Солист творческого проекта «SMASH» в дуэте с Сергеем Лазаревым</vt:lpstr>
      <vt:lpstr>Продюссер, музыкант, супруг Регины Тодоренко</vt:lpstr>
      <vt:lpstr>Влад топалов сегодня: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 Топалов</dc:title>
  <dc:creator>Ткаченко Иван Константинович</dc:creator>
  <cp:lastModifiedBy>Панфилова Лилия Николаевна</cp:lastModifiedBy>
  <cp:revision>6</cp:revision>
  <dcterms:created xsi:type="dcterms:W3CDTF">2024-05-29T02:59:42Z</dcterms:created>
  <dcterms:modified xsi:type="dcterms:W3CDTF">2024-05-29T04:18:09Z</dcterms:modified>
</cp:coreProperties>
</file>