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0" r:id="rId3"/>
    <p:sldId id="262" r:id="rId4"/>
    <p:sldId id="263" r:id="rId5"/>
    <p:sldId id="266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84" autoAdjust="0"/>
    <p:restoredTop sz="94660"/>
  </p:normalViewPr>
  <p:slideViewPr>
    <p:cSldViewPr showGuides="1">
      <p:cViewPr varScale="1">
        <p:scale>
          <a:sx n="81" d="100"/>
          <a:sy n="81" d="100"/>
        </p:scale>
        <p:origin x="132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879497-D773-407E-9EA9-5199C61F3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DF78E3C-25C1-4092-A3F8-71064D46F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B406742-176D-4587-A058-0F19A961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C5EF806-E695-4F4F-A944-9AC2DCCF9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1928C96-029C-4B3A-BC82-B98D740F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310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E52518-A9C1-442D-82C6-5ED5B5B9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3684AA7-5368-4794-9D52-492F83B46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3190151-7F90-4127-A29D-D46309B34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62978F4-9047-447E-8B41-D713556E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6C44AAF-7DA5-4AF5-9229-D47135C6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459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9DC004-CEA0-42C2-8169-74DFF2089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85134D-634D-45A6-9544-86E43EC491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408904A-19A7-4C5C-AD2D-2AAEBB2EB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4A30AB4-318F-4ED0-AA18-8C6941EF6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36FEBBC-64C3-4F9B-8D23-F6070681E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25D57A-256E-4AB0-B0AC-095493E71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03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07F2C3-0AF8-41A6-9393-0F6334C3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B82378C-7576-400B-96DB-203169BC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E93CF3D-0695-4B1D-B463-3E336322F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35ECA0F1-F0B1-410E-B5FD-7A0128B53C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B33CDC7-1FCB-4CB6-8ADC-8C2DB3859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087BFCB-B65C-4ECB-8D2E-511212E7A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2D4EB85-31D6-42DE-A088-A44E09DCE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F586AFA-A7EA-4DB2-8052-338A99311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963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638340-E32F-46D9-B25D-969C9481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5A8F74A-4797-47CF-B6D7-720BF358B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DD2AAB3-47F9-4D8F-857D-94D893C7E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0F8DAA2-CF72-4C1F-A3FF-86186B04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833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9F8D519-0113-45DB-981E-EF5B486BE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6D7B398-DD68-4BF1-B6BB-0E2871314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C751DA-5832-4FFB-92C2-4D4CD144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377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40D877-B1CE-4576-87FB-7D24ADD91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11B9719-3CDF-4150-B83D-BDE13303A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B5BA0E3-09A9-4ADE-B7DB-AE57C9F3C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800D932-998F-4C67-AF46-3025ADC54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7832D50-8FEB-4268-A7D8-5C9D98CFC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4E2ED58-B810-4CBB-9443-4A34CEC4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606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DF5B31-07EC-429F-93E4-50D6DF77B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FFDF123-28BA-4EC4-BF81-238E981FE0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3581994-0722-47F3-B960-B774DAEC0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0AA209E-927A-4FD7-8FEB-DBCE1175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A5CC9D7-5107-4207-BF94-1521EE3A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E9A4B84-CCBB-48CA-A23C-4E8DE731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776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1EA529-C922-48F6-979F-6AAE7E2B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27CC164-615B-4B1E-AA60-8987AB8B8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9CDC40-8087-420B-9BC6-ADFD92D8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AC70BC2-0211-41C9-AA3E-546B5D74F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5B03D49-682A-4357-9882-FA463D6C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175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62FC0D3-04B4-4FC8-949F-32E8F1C63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FDE84B0-4288-43AF-B2F0-7C9834FF2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DEFF34A-5D1E-4C3B-899B-DA4AF89E5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0D715BF-2472-4951-9E43-A6EDFD7FA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12BAF45-B4AE-4C5A-A2E0-CFA54526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69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8C42AD6E-4F39-4B66-853B-09435296EDBD}"/>
              </a:ext>
            </a:extLst>
          </p:cNvPr>
          <p:cNvSpPr/>
          <p:nvPr userDrawn="1"/>
        </p:nvSpPr>
        <p:spPr>
          <a:xfrm>
            <a:off x="7814655" y="0"/>
            <a:ext cx="4377345" cy="432000"/>
          </a:xfrm>
          <a:custGeom>
            <a:avLst/>
            <a:gdLst>
              <a:gd name="connsiteX0" fmla="*/ 5368413 w 5383161"/>
              <a:gd name="connsiteY0" fmla="*/ 14749 h 619432"/>
              <a:gd name="connsiteX1" fmla="*/ 0 w 5383161"/>
              <a:gd name="connsiteY1" fmla="*/ 0 h 619432"/>
              <a:gd name="connsiteX2" fmla="*/ 1504335 w 5383161"/>
              <a:gd name="connsiteY2" fmla="*/ 619432 h 619432"/>
              <a:gd name="connsiteX3" fmla="*/ 5383161 w 5383161"/>
              <a:gd name="connsiteY3" fmla="*/ 619432 h 619432"/>
              <a:gd name="connsiteX4" fmla="*/ 5368413 w 5383161"/>
              <a:gd name="connsiteY4" fmla="*/ 14749 h 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161" h="619432">
                <a:moveTo>
                  <a:pt x="5368413" y="14749"/>
                </a:moveTo>
                <a:lnTo>
                  <a:pt x="0" y="0"/>
                </a:lnTo>
                <a:lnTo>
                  <a:pt x="1504335" y="619432"/>
                </a:lnTo>
                <a:lnTo>
                  <a:pt x="5383161" y="619432"/>
                </a:lnTo>
                <a:lnTo>
                  <a:pt x="5368413" y="14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5CBE237A-89B0-41C8-AC3B-74192837DC10}"/>
              </a:ext>
            </a:extLst>
          </p:cNvPr>
          <p:cNvGrpSpPr/>
          <p:nvPr userDrawn="1"/>
        </p:nvGrpSpPr>
        <p:grpSpPr>
          <a:xfrm>
            <a:off x="6060893" y="6426000"/>
            <a:ext cx="6127807" cy="432000"/>
            <a:chOff x="6064193" y="6444000"/>
            <a:chExt cx="6127807" cy="414000"/>
          </a:xfrm>
        </p:grpSpPr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xmlns="" id="{D320D61D-80E5-4710-8370-234EC093502E}"/>
                </a:ext>
              </a:extLst>
            </p:cNvPr>
            <p:cNvSpPr/>
            <p:nvPr userDrawn="1"/>
          </p:nvSpPr>
          <p:spPr>
            <a:xfrm>
              <a:off x="6064193" y="6444001"/>
              <a:ext cx="4362755" cy="413999"/>
            </a:xfrm>
            <a:custGeom>
              <a:avLst/>
              <a:gdLst>
                <a:gd name="connsiteX0" fmla="*/ 5368413 w 5383161"/>
                <a:gd name="connsiteY0" fmla="*/ 14749 h 619432"/>
                <a:gd name="connsiteX1" fmla="*/ 0 w 5383161"/>
                <a:gd name="connsiteY1" fmla="*/ 0 h 619432"/>
                <a:gd name="connsiteX2" fmla="*/ 1504335 w 5383161"/>
                <a:gd name="connsiteY2" fmla="*/ 619432 h 619432"/>
                <a:gd name="connsiteX3" fmla="*/ 5383161 w 5383161"/>
                <a:gd name="connsiteY3" fmla="*/ 619432 h 619432"/>
                <a:gd name="connsiteX4" fmla="*/ 5368413 w 5383161"/>
                <a:gd name="connsiteY4" fmla="*/ 14749 h 619432"/>
                <a:gd name="connsiteX0" fmla="*/ 3901563 w 3916311"/>
                <a:gd name="connsiteY0" fmla="*/ 0 h 604683"/>
                <a:gd name="connsiteX1" fmla="*/ 0 w 3916311"/>
                <a:gd name="connsiteY1" fmla="*/ 4301 h 604683"/>
                <a:gd name="connsiteX2" fmla="*/ 37485 w 3916311"/>
                <a:gd name="connsiteY2" fmla="*/ 604683 h 604683"/>
                <a:gd name="connsiteX3" fmla="*/ 3916311 w 3916311"/>
                <a:gd name="connsiteY3" fmla="*/ 604683 h 604683"/>
                <a:gd name="connsiteX4" fmla="*/ 3901563 w 3916311"/>
                <a:gd name="connsiteY4" fmla="*/ 0 h 604683"/>
                <a:gd name="connsiteX0" fmla="*/ 5369028 w 5383776"/>
                <a:gd name="connsiteY0" fmla="*/ 0 h 661833"/>
                <a:gd name="connsiteX1" fmla="*/ 1467465 w 5383776"/>
                <a:gd name="connsiteY1" fmla="*/ 4301 h 661833"/>
                <a:gd name="connsiteX2" fmla="*/ 0 w 5383776"/>
                <a:gd name="connsiteY2" fmla="*/ 661833 h 661833"/>
                <a:gd name="connsiteX3" fmla="*/ 5383776 w 5383776"/>
                <a:gd name="connsiteY3" fmla="*/ 604683 h 661833"/>
                <a:gd name="connsiteX4" fmla="*/ 5369028 w 5383776"/>
                <a:gd name="connsiteY4" fmla="*/ 0 h 661833"/>
                <a:gd name="connsiteX0" fmla="*/ 5388078 w 5402826"/>
                <a:gd name="connsiteY0" fmla="*/ 0 h 623733"/>
                <a:gd name="connsiteX1" fmla="*/ 1486515 w 5402826"/>
                <a:gd name="connsiteY1" fmla="*/ 4301 h 623733"/>
                <a:gd name="connsiteX2" fmla="*/ 0 w 5402826"/>
                <a:gd name="connsiteY2" fmla="*/ 623733 h 623733"/>
                <a:gd name="connsiteX3" fmla="*/ 5402826 w 5402826"/>
                <a:gd name="connsiteY3" fmla="*/ 604683 h 623733"/>
                <a:gd name="connsiteX4" fmla="*/ 5388078 w 5402826"/>
                <a:gd name="connsiteY4" fmla="*/ 0 h 623733"/>
                <a:gd name="connsiteX0" fmla="*/ 5388078 w 5388078"/>
                <a:gd name="connsiteY0" fmla="*/ 0 h 642783"/>
                <a:gd name="connsiteX1" fmla="*/ 1486515 w 5388078"/>
                <a:gd name="connsiteY1" fmla="*/ 4301 h 642783"/>
                <a:gd name="connsiteX2" fmla="*/ 0 w 5388078"/>
                <a:gd name="connsiteY2" fmla="*/ 623733 h 642783"/>
                <a:gd name="connsiteX3" fmla="*/ 5364726 w 5388078"/>
                <a:gd name="connsiteY3" fmla="*/ 642783 h 642783"/>
                <a:gd name="connsiteX4" fmla="*/ 5388078 w 5388078"/>
                <a:gd name="connsiteY4" fmla="*/ 0 h 642783"/>
                <a:gd name="connsiteX0" fmla="*/ 5388078 w 5388078"/>
                <a:gd name="connsiteY0" fmla="*/ 0 h 642783"/>
                <a:gd name="connsiteX1" fmla="*/ 1486515 w 5388078"/>
                <a:gd name="connsiteY1" fmla="*/ 4301 h 642783"/>
                <a:gd name="connsiteX2" fmla="*/ 0 w 5388078"/>
                <a:gd name="connsiteY2" fmla="*/ 623733 h 642783"/>
                <a:gd name="connsiteX3" fmla="*/ 5379966 w 5388078"/>
                <a:gd name="connsiteY3" fmla="*/ 642783 h 642783"/>
                <a:gd name="connsiteX4" fmla="*/ 5388078 w 5388078"/>
                <a:gd name="connsiteY4" fmla="*/ 0 h 642783"/>
                <a:gd name="connsiteX0" fmla="*/ 5388078 w 5395206"/>
                <a:gd name="connsiteY0" fmla="*/ 0 h 642783"/>
                <a:gd name="connsiteX1" fmla="*/ 1486515 w 5395206"/>
                <a:gd name="connsiteY1" fmla="*/ 4301 h 642783"/>
                <a:gd name="connsiteX2" fmla="*/ 0 w 5395206"/>
                <a:gd name="connsiteY2" fmla="*/ 623733 h 642783"/>
                <a:gd name="connsiteX3" fmla="*/ 5395206 w 5395206"/>
                <a:gd name="connsiteY3" fmla="*/ 642783 h 642783"/>
                <a:gd name="connsiteX4" fmla="*/ 5388078 w 5395206"/>
                <a:gd name="connsiteY4" fmla="*/ 0 h 642783"/>
                <a:gd name="connsiteX0" fmla="*/ 5388078 w 5395206"/>
                <a:gd name="connsiteY0" fmla="*/ 0 h 642783"/>
                <a:gd name="connsiteX1" fmla="*/ 1486515 w 5395206"/>
                <a:gd name="connsiteY1" fmla="*/ 4301 h 642783"/>
                <a:gd name="connsiteX2" fmla="*/ 0 w 5395206"/>
                <a:gd name="connsiteY2" fmla="*/ 623733 h 642783"/>
                <a:gd name="connsiteX3" fmla="*/ 5395206 w 5395206"/>
                <a:gd name="connsiteY3" fmla="*/ 642783 h 642783"/>
                <a:gd name="connsiteX4" fmla="*/ 5388078 w 5395206"/>
                <a:gd name="connsiteY4" fmla="*/ 0 h 642783"/>
                <a:gd name="connsiteX0" fmla="*/ 5388078 w 5388078"/>
                <a:gd name="connsiteY0" fmla="*/ 0 h 642783"/>
                <a:gd name="connsiteX1" fmla="*/ 1486515 w 5388078"/>
                <a:gd name="connsiteY1" fmla="*/ 4301 h 642783"/>
                <a:gd name="connsiteX2" fmla="*/ 0 w 5388078"/>
                <a:gd name="connsiteY2" fmla="*/ 623733 h 642783"/>
                <a:gd name="connsiteX3" fmla="*/ 5379966 w 5388078"/>
                <a:gd name="connsiteY3" fmla="*/ 642783 h 642783"/>
                <a:gd name="connsiteX4" fmla="*/ 5388078 w 5388078"/>
                <a:gd name="connsiteY4" fmla="*/ 0 h 642783"/>
                <a:gd name="connsiteX0" fmla="*/ 5365218 w 5365218"/>
                <a:gd name="connsiteY0" fmla="*/ 0 h 642783"/>
                <a:gd name="connsiteX1" fmla="*/ 1463655 w 5365218"/>
                <a:gd name="connsiteY1" fmla="*/ 4301 h 642783"/>
                <a:gd name="connsiteX2" fmla="*/ 0 w 5365218"/>
                <a:gd name="connsiteY2" fmla="*/ 638973 h 642783"/>
                <a:gd name="connsiteX3" fmla="*/ 5357106 w 5365218"/>
                <a:gd name="connsiteY3" fmla="*/ 642783 h 642783"/>
                <a:gd name="connsiteX4" fmla="*/ 5365218 w 5365218"/>
                <a:gd name="connsiteY4" fmla="*/ 0 h 642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5218" h="642783">
                  <a:moveTo>
                    <a:pt x="5365218" y="0"/>
                  </a:moveTo>
                  <a:lnTo>
                    <a:pt x="1463655" y="4301"/>
                  </a:lnTo>
                  <a:lnTo>
                    <a:pt x="0" y="638973"/>
                  </a:lnTo>
                  <a:lnTo>
                    <a:pt x="5357106" y="642783"/>
                  </a:lnTo>
                  <a:lnTo>
                    <a:pt x="5365218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A2DB3D2C-4A39-441B-897F-B6315785E846}"/>
                </a:ext>
              </a:extLst>
            </p:cNvPr>
            <p:cNvSpPr/>
            <p:nvPr userDrawn="1"/>
          </p:nvSpPr>
          <p:spPr>
            <a:xfrm>
              <a:off x="10426948" y="6444000"/>
              <a:ext cx="1765052" cy="41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6C896F5-118A-4FD4-98E6-B841BC5D78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989138"/>
            <a:ext cx="5670550" cy="42291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C28E2487-BC1B-4086-BFB2-56D78AD1E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434565"/>
            <a:ext cx="567055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B8AFC6EC-9665-443F-B9FF-976A7F5AA4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1363" y="639763"/>
            <a:ext cx="4410075" cy="55784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61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8C42AD6E-4F39-4B66-853B-09435296EDBD}"/>
              </a:ext>
            </a:extLst>
          </p:cNvPr>
          <p:cNvSpPr/>
          <p:nvPr userDrawn="1"/>
        </p:nvSpPr>
        <p:spPr>
          <a:xfrm>
            <a:off x="7814655" y="0"/>
            <a:ext cx="4377345" cy="432000"/>
          </a:xfrm>
          <a:custGeom>
            <a:avLst/>
            <a:gdLst>
              <a:gd name="connsiteX0" fmla="*/ 5368413 w 5383161"/>
              <a:gd name="connsiteY0" fmla="*/ 14749 h 619432"/>
              <a:gd name="connsiteX1" fmla="*/ 0 w 5383161"/>
              <a:gd name="connsiteY1" fmla="*/ 0 h 619432"/>
              <a:gd name="connsiteX2" fmla="*/ 1504335 w 5383161"/>
              <a:gd name="connsiteY2" fmla="*/ 619432 h 619432"/>
              <a:gd name="connsiteX3" fmla="*/ 5383161 w 5383161"/>
              <a:gd name="connsiteY3" fmla="*/ 619432 h 619432"/>
              <a:gd name="connsiteX4" fmla="*/ 5368413 w 5383161"/>
              <a:gd name="connsiteY4" fmla="*/ 14749 h 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161" h="619432">
                <a:moveTo>
                  <a:pt x="5368413" y="14749"/>
                </a:moveTo>
                <a:lnTo>
                  <a:pt x="0" y="0"/>
                </a:lnTo>
                <a:lnTo>
                  <a:pt x="1504335" y="619432"/>
                </a:lnTo>
                <a:lnTo>
                  <a:pt x="5383161" y="619432"/>
                </a:lnTo>
                <a:lnTo>
                  <a:pt x="5368413" y="14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8395D25-A0F8-409F-9496-319F02D186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363" y="1989138"/>
            <a:ext cx="11025187" cy="42291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Заголовок 6">
            <a:extLst>
              <a:ext uri="{FF2B5EF4-FFF2-40B4-BE49-F238E27FC236}">
                <a16:creationId xmlns:a16="http://schemas.microsoft.com/office/drawing/2014/main" xmlns="" id="{92BE94D3-8010-4A2F-85E0-B2C88EC54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62" y="434565"/>
            <a:ext cx="11025187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4942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D320D61D-80E5-4710-8370-234EC093502E}"/>
              </a:ext>
            </a:extLst>
          </p:cNvPr>
          <p:cNvSpPr/>
          <p:nvPr userDrawn="1"/>
        </p:nvSpPr>
        <p:spPr>
          <a:xfrm rot="10800000">
            <a:off x="0" y="0"/>
            <a:ext cx="4362755" cy="432000"/>
          </a:xfrm>
          <a:custGeom>
            <a:avLst/>
            <a:gdLst>
              <a:gd name="connsiteX0" fmla="*/ 5368413 w 5383161"/>
              <a:gd name="connsiteY0" fmla="*/ 14749 h 619432"/>
              <a:gd name="connsiteX1" fmla="*/ 0 w 5383161"/>
              <a:gd name="connsiteY1" fmla="*/ 0 h 619432"/>
              <a:gd name="connsiteX2" fmla="*/ 1504335 w 5383161"/>
              <a:gd name="connsiteY2" fmla="*/ 619432 h 619432"/>
              <a:gd name="connsiteX3" fmla="*/ 5383161 w 5383161"/>
              <a:gd name="connsiteY3" fmla="*/ 619432 h 619432"/>
              <a:gd name="connsiteX4" fmla="*/ 5368413 w 5383161"/>
              <a:gd name="connsiteY4" fmla="*/ 14749 h 619432"/>
              <a:gd name="connsiteX0" fmla="*/ 3901563 w 3916311"/>
              <a:gd name="connsiteY0" fmla="*/ 0 h 604683"/>
              <a:gd name="connsiteX1" fmla="*/ 0 w 3916311"/>
              <a:gd name="connsiteY1" fmla="*/ 4301 h 604683"/>
              <a:gd name="connsiteX2" fmla="*/ 37485 w 3916311"/>
              <a:gd name="connsiteY2" fmla="*/ 604683 h 604683"/>
              <a:gd name="connsiteX3" fmla="*/ 3916311 w 3916311"/>
              <a:gd name="connsiteY3" fmla="*/ 604683 h 604683"/>
              <a:gd name="connsiteX4" fmla="*/ 3901563 w 3916311"/>
              <a:gd name="connsiteY4" fmla="*/ 0 h 604683"/>
              <a:gd name="connsiteX0" fmla="*/ 5369028 w 5383776"/>
              <a:gd name="connsiteY0" fmla="*/ 0 h 661833"/>
              <a:gd name="connsiteX1" fmla="*/ 1467465 w 5383776"/>
              <a:gd name="connsiteY1" fmla="*/ 4301 h 661833"/>
              <a:gd name="connsiteX2" fmla="*/ 0 w 5383776"/>
              <a:gd name="connsiteY2" fmla="*/ 661833 h 661833"/>
              <a:gd name="connsiteX3" fmla="*/ 5383776 w 5383776"/>
              <a:gd name="connsiteY3" fmla="*/ 604683 h 661833"/>
              <a:gd name="connsiteX4" fmla="*/ 5369028 w 5383776"/>
              <a:gd name="connsiteY4" fmla="*/ 0 h 661833"/>
              <a:gd name="connsiteX0" fmla="*/ 5388078 w 5402826"/>
              <a:gd name="connsiteY0" fmla="*/ 0 h 623733"/>
              <a:gd name="connsiteX1" fmla="*/ 1486515 w 5402826"/>
              <a:gd name="connsiteY1" fmla="*/ 4301 h 623733"/>
              <a:gd name="connsiteX2" fmla="*/ 0 w 5402826"/>
              <a:gd name="connsiteY2" fmla="*/ 623733 h 623733"/>
              <a:gd name="connsiteX3" fmla="*/ 5402826 w 5402826"/>
              <a:gd name="connsiteY3" fmla="*/ 604683 h 623733"/>
              <a:gd name="connsiteX4" fmla="*/ 5388078 w 5402826"/>
              <a:gd name="connsiteY4" fmla="*/ 0 h 623733"/>
              <a:gd name="connsiteX0" fmla="*/ 5388078 w 5388078"/>
              <a:gd name="connsiteY0" fmla="*/ 0 h 642783"/>
              <a:gd name="connsiteX1" fmla="*/ 1486515 w 5388078"/>
              <a:gd name="connsiteY1" fmla="*/ 4301 h 642783"/>
              <a:gd name="connsiteX2" fmla="*/ 0 w 5388078"/>
              <a:gd name="connsiteY2" fmla="*/ 623733 h 642783"/>
              <a:gd name="connsiteX3" fmla="*/ 5364726 w 5388078"/>
              <a:gd name="connsiteY3" fmla="*/ 642783 h 642783"/>
              <a:gd name="connsiteX4" fmla="*/ 5388078 w 5388078"/>
              <a:gd name="connsiteY4" fmla="*/ 0 h 642783"/>
              <a:gd name="connsiteX0" fmla="*/ 5388078 w 5388078"/>
              <a:gd name="connsiteY0" fmla="*/ 0 h 642783"/>
              <a:gd name="connsiteX1" fmla="*/ 1486515 w 5388078"/>
              <a:gd name="connsiteY1" fmla="*/ 4301 h 642783"/>
              <a:gd name="connsiteX2" fmla="*/ 0 w 5388078"/>
              <a:gd name="connsiteY2" fmla="*/ 623733 h 642783"/>
              <a:gd name="connsiteX3" fmla="*/ 5379966 w 5388078"/>
              <a:gd name="connsiteY3" fmla="*/ 642783 h 642783"/>
              <a:gd name="connsiteX4" fmla="*/ 5388078 w 5388078"/>
              <a:gd name="connsiteY4" fmla="*/ 0 h 642783"/>
              <a:gd name="connsiteX0" fmla="*/ 5388078 w 5395206"/>
              <a:gd name="connsiteY0" fmla="*/ 0 h 642783"/>
              <a:gd name="connsiteX1" fmla="*/ 1486515 w 5395206"/>
              <a:gd name="connsiteY1" fmla="*/ 4301 h 642783"/>
              <a:gd name="connsiteX2" fmla="*/ 0 w 5395206"/>
              <a:gd name="connsiteY2" fmla="*/ 623733 h 642783"/>
              <a:gd name="connsiteX3" fmla="*/ 5395206 w 5395206"/>
              <a:gd name="connsiteY3" fmla="*/ 642783 h 642783"/>
              <a:gd name="connsiteX4" fmla="*/ 5388078 w 5395206"/>
              <a:gd name="connsiteY4" fmla="*/ 0 h 642783"/>
              <a:gd name="connsiteX0" fmla="*/ 5388078 w 5395206"/>
              <a:gd name="connsiteY0" fmla="*/ 0 h 642783"/>
              <a:gd name="connsiteX1" fmla="*/ 1486515 w 5395206"/>
              <a:gd name="connsiteY1" fmla="*/ 4301 h 642783"/>
              <a:gd name="connsiteX2" fmla="*/ 0 w 5395206"/>
              <a:gd name="connsiteY2" fmla="*/ 623733 h 642783"/>
              <a:gd name="connsiteX3" fmla="*/ 5395206 w 5395206"/>
              <a:gd name="connsiteY3" fmla="*/ 642783 h 642783"/>
              <a:gd name="connsiteX4" fmla="*/ 5388078 w 5395206"/>
              <a:gd name="connsiteY4" fmla="*/ 0 h 642783"/>
              <a:gd name="connsiteX0" fmla="*/ 5388078 w 5388078"/>
              <a:gd name="connsiteY0" fmla="*/ 0 h 642783"/>
              <a:gd name="connsiteX1" fmla="*/ 1486515 w 5388078"/>
              <a:gd name="connsiteY1" fmla="*/ 4301 h 642783"/>
              <a:gd name="connsiteX2" fmla="*/ 0 w 5388078"/>
              <a:gd name="connsiteY2" fmla="*/ 623733 h 642783"/>
              <a:gd name="connsiteX3" fmla="*/ 5379966 w 5388078"/>
              <a:gd name="connsiteY3" fmla="*/ 642783 h 642783"/>
              <a:gd name="connsiteX4" fmla="*/ 5388078 w 5388078"/>
              <a:gd name="connsiteY4" fmla="*/ 0 h 642783"/>
              <a:gd name="connsiteX0" fmla="*/ 5365218 w 5365218"/>
              <a:gd name="connsiteY0" fmla="*/ 0 h 642783"/>
              <a:gd name="connsiteX1" fmla="*/ 1463655 w 5365218"/>
              <a:gd name="connsiteY1" fmla="*/ 4301 h 642783"/>
              <a:gd name="connsiteX2" fmla="*/ 0 w 5365218"/>
              <a:gd name="connsiteY2" fmla="*/ 638973 h 642783"/>
              <a:gd name="connsiteX3" fmla="*/ 5357106 w 5365218"/>
              <a:gd name="connsiteY3" fmla="*/ 642783 h 642783"/>
              <a:gd name="connsiteX4" fmla="*/ 5365218 w 5365218"/>
              <a:gd name="connsiteY4" fmla="*/ 0 h 64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5218" h="642783">
                <a:moveTo>
                  <a:pt x="5365218" y="0"/>
                </a:moveTo>
                <a:lnTo>
                  <a:pt x="1463655" y="4301"/>
                </a:lnTo>
                <a:lnTo>
                  <a:pt x="0" y="638973"/>
                </a:lnTo>
                <a:lnTo>
                  <a:pt x="5357106" y="642783"/>
                </a:lnTo>
                <a:lnTo>
                  <a:pt x="536521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07E318BF-DBD5-45E8-939C-A03484CD64FB}"/>
              </a:ext>
            </a:extLst>
          </p:cNvPr>
          <p:cNvGrpSpPr/>
          <p:nvPr userDrawn="1"/>
        </p:nvGrpSpPr>
        <p:grpSpPr>
          <a:xfrm>
            <a:off x="0" y="6441041"/>
            <a:ext cx="6132647" cy="432000"/>
            <a:chOff x="0" y="6441041"/>
            <a:chExt cx="6132647" cy="432000"/>
          </a:xfrm>
        </p:grpSpPr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xmlns="" id="{8C42AD6E-4F39-4B66-853B-09435296EDBD}"/>
                </a:ext>
              </a:extLst>
            </p:cNvPr>
            <p:cNvSpPr/>
            <p:nvPr userDrawn="1"/>
          </p:nvSpPr>
          <p:spPr>
            <a:xfrm rot="10800000">
              <a:off x="1755302" y="6441041"/>
              <a:ext cx="4377345" cy="432000"/>
            </a:xfrm>
            <a:custGeom>
              <a:avLst/>
              <a:gdLst>
                <a:gd name="connsiteX0" fmla="*/ 5368413 w 5383161"/>
                <a:gd name="connsiteY0" fmla="*/ 14749 h 619432"/>
                <a:gd name="connsiteX1" fmla="*/ 0 w 5383161"/>
                <a:gd name="connsiteY1" fmla="*/ 0 h 619432"/>
                <a:gd name="connsiteX2" fmla="*/ 1504335 w 5383161"/>
                <a:gd name="connsiteY2" fmla="*/ 619432 h 619432"/>
                <a:gd name="connsiteX3" fmla="*/ 5383161 w 5383161"/>
                <a:gd name="connsiteY3" fmla="*/ 619432 h 619432"/>
                <a:gd name="connsiteX4" fmla="*/ 5368413 w 5383161"/>
                <a:gd name="connsiteY4" fmla="*/ 14749 h 61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161" h="619432">
                  <a:moveTo>
                    <a:pt x="5368413" y="14749"/>
                  </a:moveTo>
                  <a:lnTo>
                    <a:pt x="0" y="0"/>
                  </a:lnTo>
                  <a:lnTo>
                    <a:pt x="1504335" y="619432"/>
                  </a:lnTo>
                  <a:lnTo>
                    <a:pt x="5383161" y="619432"/>
                  </a:lnTo>
                  <a:lnTo>
                    <a:pt x="5368413" y="1474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A2DB3D2C-4A39-441B-897F-B6315785E846}"/>
                </a:ext>
              </a:extLst>
            </p:cNvPr>
            <p:cNvSpPr/>
            <p:nvPr userDrawn="1"/>
          </p:nvSpPr>
          <p:spPr>
            <a:xfrm>
              <a:off x="0" y="6441041"/>
              <a:ext cx="1765052" cy="43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5" name="Текст 2">
            <a:extLst>
              <a:ext uri="{FF2B5EF4-FFF2-40B4-BE49-F238E27FC236}">
                <a16:creationId xmlns:a16="http://schemas.microsoft.com/office/drawing/2014/main" xmlns="" id="{3EC7FEDF-4BAA-461E-8225-50D2A514E2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450" y="1989138"/>
            <a:ext cx="5670550" cy="42291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Заголовок 6">
            <a:extLst>
              <a:ext uri="{FF2B5EF4-FFF2-40B4-BE49-F238E27FC236}">
                <a16:creationId xmlns:a16="http://schemas.microsoft.com/office/drawing/2014/main" xmlns="" id="{78B2BF59-E3B1-444C-B67C-2D41D771C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49" y="434565"/>
            <a:ext cx="567055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7" name="Рисунок 12">
            <a:extLst>
              <a:ext uri="{FF2B5EF4-FFF2-40B4-BE49-F238E27FC236}">
                <a16:creationId xmlns:a16="http://schemas.microsoft.com/office/drawing/2014/main" xmlns="" id="{BE0FAE70-1B66-4B3B-BB6B-9F7F5743ED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1449" y="432001"/>
            <a:ext cx="5245102" cy="557847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666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8C42AD6E-4F39-4B66-853B-09435296EDBD}"/>
              </a:ext>
            </a:extLst>
          </p:cNvPr>
          <p:cNvSpPr/>
          <p:nvPr userDrawn="1"/>
        </p:nvSpPr>
        <p:spPr>
          <a:xfrm>
            <a:off x="7814655" y="0"/>
            <a:ext cx="4377345" cy="432000"/>
          </a:xfrm>
          <a:custGeom>
            <a:avLst/>
            <a:gdLst>
              <a:gd name="connsiteX0" fmla="*/ 5368413 w 5383161"/>
              <a:gd name="connsiteY0" fmla="*/ 14749 h 619432"/>
              <a:gd name="connsiteX1" fmla="*/ 0 w 5383161"/>
              <a:gd name="connsiteY1" fmla="*/ 0 h 619432"/>
              <a:gd name="connsiteX2" fmla="*/ 1504335 w 5383161"/>
              <a:gd name="connsiteY2" fmla="*/ 619432 h 619432"/>
              <a:gd name="connsiteX3" fmla="*/ 5383161 w 5383161"/>
              <a:gd name="connsiteY3" fmla="*/ 619432 h 619432"/>
              <a:gd name="connsiteX4" fmla="*/ 5368413 w 5383161"/>
              <a:gd name="connsiteY4" fmla="*/ 14749 h 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161" h="619432">
                <a:moveTo>
                  <a:pt x="5368413" y="14749"/>
                </a:moveTo>
                <a:lnTo>
                  <a:pt x="0" y="0"/>
                </a:lnTo>
                <a:lnTo>
                  <a:pt x="1504335" y="619432"/>
                </a:lnTo>
                <a:lnTo>
                  <a:pt x="5383161" y="619432"/>
                </a:lnTo>
                <a:lnTo>
                  <a:pt x="5368413" y="14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ED9912C-D331-4DBB-B9F2-A555583C10B5}"/>
              </a:ext>
            </a:extLst>
          </p:cNvPr>
          <p:cNvSpPr/>
          <p:nvPr userDrawn="1"/>
        </p:nvSpPr>
        <p:spPr>
          <a:xfrm>
            <a:off x="0" y="4383000"/>
            <a:ext cx="1146000" cy="247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xmlns="" id="{929454D8-E93E-4108-BBFE-11C3076D74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1363" y="1989138"/>
            <a:ext cx="11025187" cy="4229100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xmlns="" id="{6CA30DDE-7800-4BF4-896C-F3A7A00E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362" y="434565"/>
            <a:ext cx="11025187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9814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8C42AD6E-4F39-4B66-853B-09435296EDBD}"/>
              </a:ext>
            </a:extLst>
          </p:cNvPr>
          <p:cNvSpPr/>
          <p:nvPr userDrawn="1"/>
        </p:nvSpPr>
        <p:spPr>
          <a:xfrm>
            <a:off x="7814655" y="0"/>
            <a:ext cx="4377345" cy="432000"/>
          </a:xfrm>
          <a:custGeom>
            <a:avLst/>
            <a:gdLst>
              <a:gd name="connsiteX0" fmla="*/ 5368413 w 5383161"/>
              <a:gd name="connsiteY0" fmla="*/ 14749 h 619432"/>
              <a:gd name="connsiteX1" fmla="*/ 0 w 5383161"/>
              <a:gd name="connsiteY1" fmla="*/ 0 h 619432"/>
              <a:gd name="connsiteX2" fmla="*/ 1504335 w 5383161"/>
              <a:gd name="connsiteY2" fmla="*/ 619432 h 619432"/>
              <a:gd name="connsiteX3" fmla="*/ 5383161 w 5383161"/>
              <a:gd name="connsiteY3" fmla="*/ 619432 h 619432"/>
              <a:gd name="connsiteX4" fmla="*/ 5368413 w 5383161"/>
              <a:gd name="connsiteY4" fmla="*/ 14749 h 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161" h="619432">
                <a:moveTo>
                  <a:pt x="5368413" y="14749"/>
                </a:moveTo>
                <a:lnTo>
                  <a:pt x="0" y="0"/>
                </a:lnTo>
                <a:lnTo>
                  <a:pt x="1504335" y="619432"/>
                </a:lnTo>
                <a:lnTo>
                  <a:pt x="5383161" y="619432"/>
                </a:lnTo>
                <a:lnTo>
                  <a:pt x="5368413" y="14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EF014716-F7AB-41FE-A8D2-4453A3F3F6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000" y="3216958"/>
            <a:ext cx="3789828" cy="325916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xmlns="" id="{7FEEDDEC-D370-4DCB-82C8-FC7AFE5247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81172" y="3203376"/>
            <a:ext cx="3789828" cy="325916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5">
            <a:extLst>
              <a:ext uri="{FF2B5EF4-FFF2-40B4-BE49-F238E27FC236}">
                <a16:creationId xmlns:a16="http://schemas.microsoft.com/office/drawing/2014/main" xmlns="" id="{CA38D598-38F5-46E6-AAEA-5A95EE17EB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1000" y="3699000"/>
            <a:ext cx="3105000" cy="2779887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5">
            <a:extLst>
              <a:ext uri="{FF2B5EF4-FFF2-40B4-BE49-F238E27FC236}">
                <a16:creationId xmlns:a16="http://schemas.microsoft.com/office/drawing/2014/main" xmlns="" id="{12FB2C72-D83F-4B4E-A809-58441D52EA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41000" y="675556"/>
            <a:ext cx="3105000" cy="2779887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A481B642-7918-47A7-9081-E5AC4F1D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278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95AEDA8C-AA7B-40A2-8209-22760C8CA2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44688"/>
            <a:ext cx="7327900" cy="107931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6920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8C42AD6E-4F39-4B66-853B-09435296EDBD}"/>
              </a:ext>
            </a:extLst>
          </p:cNvPr>
          <p:cNvSpPr/>
          <p:nvPr userDrawn="1"/>
        </p:nvSpPr>
        <p:spPr>
          <a:xfrm>
            <a:off x="7814655" y="0"/>
            <a:ext cx="4377345" cy="432000"/>
          </a:xfrm>
          <a:custGeom>
            <a:avLst/>
            <a:gdLst>
              <a:gd name="connsiteX0" fmla="*/ 5368413 w 5383161"/>
              <a:gd name="connsiteY0" fmla="*/ 14749 h 619432"/>
              <a:gd name="connsiteX1" fmla="*/ 0 w 5383161"/>
              <a:gd name="connsiteY1" fmla="*/ 0 h 619432"/>
              <a:gd name="connsiteX2" fmla="*/ 1504335 w 5383161"/>
              <a:gd name="connsiteY2" fmla="*/ 619432 h 619432"/>
              <a:gd name="connsiteX3" fmla="*/ 5383161 w 5383161"/>
              <a:gd name="connsiteY3" fmla="*/ 619432 h 619432"/>
              <a:gd name="connsiteX4" fmla="*/ 5368413 w 5383161"/>
              <a:gd name="connsiteY4" fmla="*/ 14749 h 61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3161" h="619432">
                <a:moveTo>
                  <a:pt x="5368413" y="14749"/>
                </a:moveTo>
                <a:lnTo>
                  <a:pt x="0" y="0"/>
                </a:lnTo>
                <a:lnTo>
                  <a:pt x="1504335" y="619432"/>
                </a:lnTo>
                <a:lnTo>
                  <a:pt x="5383161" y="619432"/>
                </a:lnTo>
                <a:lnTo>
                  <a:pt x="5368413" y="14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EF014716-F7AB-41FE-A8D2-4453A3F3F6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738" y="2753213"/>
            <a:ext cx="2745000" cy="356855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xmlns="" id="{7FEEDDEC-D370-4DCB-82C8-FC7AFE5247F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93238" y="2753213"/>
            <a:ext cx="2745000" cy="356855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A481B642-7918-47A7-9081-E5AC4F1D9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687"/>
            <a:ext cx="10577628" cy="1128875"/>
          </a:xfrm>
        </p:spPr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Рисунок 5">
            <a:extLst>
              <a:ext uri="{FF2B5EF4-FFF2-40B4-BE49-F238E27FC236}">
                <a16:creationId xmlns:a16="http://schemas.microsoft.com/office/drawing/2014/main" xmlns="" id="{AC6EABF9-E936-4492-A0B8-456AF4B958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30738" y="2753213"/>
            <a:ext cx="2745000" cy="3568551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78BD480-803E-4DE3-9EF9-21410A1F33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377" y="1599787"/>
            <a:ext cx="10577513" cy="72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8755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A2DFAC-49A8-4934-B1F0-527144F5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2CD0A5-40EE-4AB3-8E81-7475206FB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FD0A5C-950F-4151-87FD-ABA7157A0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217E50-0FB9-4AE9-9010-778D5248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54B895-634F-4904-8FFF-64E75C3F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xmlns="" id="{C090F82F-1EFA-40DD-A360-D930D951BD52}"/>
              </a:ext>
            </a:extLst>
          </p:cNvPr>
          <p:cNvSpPr/>
          <p:nvPr userDrawn="1"/>
        </p:nvSpPr>
        <p:spPr>
          <a:xfrm rot="10800000">
            <a:off x="0" y="0"/>
            <a:ext cx="4362755" cy="432000"/>
          </a:xfrm>
          <a:custGeom>
            <a:avLst/>
            <a:gdLst>
              <a:gd name="connsiteX0" fmla="*/ 5368413 w 5383161"/>
              <a:gd name="connsiteY0" fmla="*/ 14749 h 619432"/>
              <a:gd name="connsiteX1" fmla="*/ 0 w 5383161"/>
              <a:gd name="connsiteY1" fmla="*/ 0 h 619432"/>
              <a:gd name="connsiteX2" fmla="*/ 1504335 w 5383161"/>
              <a:gd name="connsiteY2" fmla="*/ 619432 h 619432"/>
              <a:gd name="connsiteX3" fmla="*/ 5383161 w 5383161"/>
              <a:gd name="connsiteY3" fmla="*/ 619432 h 619432"/>
              <a:gd name="connsiteX4" fmla="*/ 5368413 w 5383161"/>
              <a:gd name="connsiteY4" fmla="*/ 14749 h 619432"/>
              <a:gd name="connsiteX0" fmla="*/ 3901563 w 3916311"/>
              <a:gd name="connsiteY0" fmla="*/ 0 h 604683"/>
              <a:gd name="connsiteX1" fmla="*/ 0 w 3916311"/>
              <a:gd name="connsiteY1" fmla="*/ 4301 h 604683"/>
              <a:gd name="connsiteX2" fmla="*/ 37485 w 3916311"/>
              <a:gd name="connsiteY2" fmla="*/ 604683 h 604683"/>
              <a:gd name="connsiteX3" fmla="*/ 3916311 w 3916311"/>
              <a:gd name="connsiteY3" fmla="*/ 604683 h 604683"/>
              <a:gd name="connsiteX4" fmla="*/ 3901563 w 3916311"/>
              <a:gd name="connsiteY4" fmla="*/ 0 h 604683"/>
              <a:gd name="connsiteX0" fmla="*/ 5369028 w 5383776"/>
              <a:gd name="connsiteY0" fmla="*/ 0 h 661833"/>
              <a:gd name="connsiteX1" fmla="*/ 1467465 w 5383776"/>
              <a:gd name="connsiteY1" fmla="*/ 4301 h 661833"/>
              <a:gd name="connsiteX2" fmla="*/ 0 w 5383776"/>
              <a:gd name="connsiteY2" fmla="*/ 661833 h 661833"/>
              <a:gd name="connsiteX3" fmla="*/ 5383776 w 5383776"/>
              <a:gd name="connsiteY3" fmla="*/ 604683 h 661833"/>
              <a:gd name="connsiteX4" fmla="*/ 5369028 w 5383776"/>
              <a:gd name="connsiteY4" fmla="*/ 0 h 661833"/>
              <a:gd name="connsiteX0" fmla="*/ 5388078 w 5402826"/>
              <a:gd name="connsiteY0" fmla="*/ 0 h 623733"/>
              <a:gd name="connsiteX1" fmla="*/ 1486515 w 5402826"/>
              <a:gd name="connsiteY1" fmla="*/ 4301 h 623733"/>
              <a:gd name="connsiteX2" fmla="*/ 0 w 5402826"/>
              <a:gd name="connsiteY2" fmla="*/ 623733 h 623733"/>
              <a:gd name="connsiteX3" fmla="*/ 5402826 w 5402826"/>
              <a:gd name="connsiteY3" fmla="*/ 604683 h 623733"/>
              <a:gd name="connsiteX4" fmla="*/ 5388078 w 5402826"/>
              <a:gd name="connsiteY4" fmla="*/ 0 h 623733"/>
              <a:gd name="connsiteX0" fmla="*/ 5388078 w 5388078"/>
              <a:gd name="connsiteY0" fmla="*/ 0 h 642783"/>
              <a:gd name="connsiteX1" fmla="*/ 1486515 w 5388078"/>
              <a:gd name="connsiteY1" fmla="*/ 4301 h 642783"/>
              <a:gd name="connsiteX2" fmla="*/ 0 w 5388078"/>
              <a:gd name="connsiteY2" fmla="*/ 623733 h 642783"/>
              <a:gd name="connsiteX3" fmla="*/ 5364726 w 5388078"/>
              <a:gd name="connsiteY3" fmla="*/ 642783 h 642783"/>
              <a:gd name="connsiteX4" fmla="*/ 5388078 w 5388078"/>
              <a:gd name="connsiteY4" fmla="*/ 0 h 642783"/>
              <a:gd name="connsiteX0" fmla="*/ 5388078 w 5388078"/>
              <a:gd name="connsiteY0" fmla="*/ 0 h 642783"/>
              <a:gd name="connsiteX1" fmla="*/ 1486515 w 5388078"/>
              <a:gd name="connsiteY1" fmla="*/ 4301 h 642783"/>
              <a:gd name="connsiteX2" fmla="*/ 0 w 5388078"/>
              <a:gd name="connsiteY2" fmla="*/ 623733 h 642783"/>
              <a:gd name="connsiteX3" fmla="*/ 5379966 w 5388078"/>
              <a:gd name="connsiteY3" fmla="*/ 642783 h 642783"/>
              <a:gd name="connsiteX4" fmla="*/ 5388078 w 5388078"/>
              <a:gd name="connsiteY4" fmla="*/ 0 h 642783"/>
              <a:gd name="connsiteX0" fmla="*/ 5388078 w 5395206"/>
              <a:gd name="connsiteY0" fmla="*/ 0 h 642783"/>
              <a:gd name="connsiteX1" fmla="*/ 1486515 w 5395206"/>
              <a:gd name="connsiteY1" fmla="*/ 4301 h 642783"/>
              <a:gd name="connsiteX2" fmla="*/ 0 w 5395206"/>
              <a:gd name="connsiteY2" fmla="*/ 623733 h 642783"/>
              <a:gd name="connsiteX3" fmla="*/ 5395206 w 5395206"/>
              <a:gd name="connsiteY3" fmla="*/ 642783 h 642783"/>
              <a:gd name="connsiteX4" fmla="*/ 5388078 w 5395206"/>
              <a:gd name="connsiteY4" fmla="*/ 0 h 642783"/>
              <a:gd name="connsiteX0" fmla="*/ 5388078 w 5395206"/>
              <a:gd name="connsiteY0" fmla="*/ 0 h 642783"/>
              <a:gd name="connsiteX1" fmla="*/ 1486515 w 5395206"/>
              <a:gd name="connsiteY1" fmla="*/ 4301 h 642783"/>
              <a:gd name="connsiteX2" fmla="*/ 0 w 5395206"/>
              <a:gd name="connsiteY2" fmla="*/ 623733 h 642783"/>
              <a:gd name="connsiteX3" fmla="*/ 5395206 w 5395206"/>
              <a:gd name="connsiteY3" fmla="*/ 642783 h 642783"/>
              <a:gd name="connsiteX4" fmla="*/ 5388078 w 5395206"/>
              <a:gd name="connsiteY4" fmla="*/ 0 h 642783"/>
              <a:gd name="connsiteX0" fmla="*/ 5388078 w 5388078"/>
              <a:gd name="connsiteY0" fmla="*/ 0 h 642783"/>
              <a:gd name="connsiteX1" fmla="*/ 1486515 w 5388078"/>
              <a:gd name="connsiteY1" fmla="*/ 4301 h 642783"/>
              <a:gd name="connsiteX2" fmla="*/ 0 w 5388078"/>
              <a:gd name="connsiteY2" fmla="*/ 623733 h 642783"/>
              <a:gd name="connsiteX3" fmla="*/ 5379966 w 5388078"/>
              <a:gd name="connsiteY3" fmla="*/ 642783 h 642783"/>
              <a:gd name="connsiteX4" fmla="*/ 5388078 w 5388078"/>
              <a:gd name="connsiteY4" fmla="*/ 0 h 642783"/>
              <a:gd name="connsiteX0" fmla="*/ 5365218 w 5365218"/>
              <a:gd name="connsiteY0" fmla="*/ 0 h 642783"/>
              <a:gd name="connsiteX1" fmla="*/ 1463655 w 5365218"/>
              <a:gd name="connsiteY1" fmla="*/ 4301 h 642783"/>
              <a:gd name="connsiteX2" fmla="*/ 0 w 5365218"/>
              <a:gd name="connsiteY2" fmla="*/ 638973 h 642783"/>
              <a:gd name="connsiteX3" fmla="*/ 5357106 w 5365218"/>
              <a:gd name="connsiteY3" fmla="*/ 642783 h 642783"/>
              <a:gd name="connsiteX4" fmla="*/ 5365218 w 5365218"/>
              <a:gd name="connsiteY4" fmla="*/ 0 h 642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5218" h="642783">
                <a:moveTo>
                  <a:pt x="5365218" y="0"/>
                </a:moveTo>
                <a:lnTo>
                  <a:pt x="1463655" y="4301"/>
                </a:lnTo>
                <a:lnTo>
                  <a:pt x="0" y="638973"/>
                </a:lnTo>
                <a:lnTo>
                  <a:pt x="5357106" y="642783"/>
                </a:lnTo>
                <a:lnTo>
                  <a:pt x="5365218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52DED7EF-FE5A-448D-BF7B-C418A7B5070C}"/>
              </a:ext>
            </a:extLst>
          </p:cNvPr>
          <p:cNvGrpSpPr/>
          <p:nvPr userDrawn="1"/>
        </p:nvGrpSpPr>
        <p:grpSpPr>
          <a:xfrm>
            <a:off x="0" y="6441041"/>
            <a:ext cx="6132647" cy="432000"/>
            <a:chOff x="0" y="6441041"/>
            <a:chExt cx="6132647" cy="432000"/>
          </a:xfrm>
        </p:grpSpPr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xmlns="" id="{A764A9EF-AAD1-4DC3-A9C8-8CF4D8F4F4FE}"/>
                </a:ext>
              </a:extLst>
            </p:cNvPr>
            <p:cNvSpPr/>
            <p:nvPr userDrawn="1"/>
          </p:nvSpPr>
          <p:spPr>
            <a:xfrm rot="10800000">
              <a:off x="1755302" y="6441041"/>
              <a:ext cx="4377345" cy="432000"/>
            </a:xfrm>
            <a:custGeom>
              <a:avLst/>
              <a:gdLst>
                <a:gd name="connsiteX0" fmla="*/ 5368413 w 5383161"/>
                <a:gd name="connsiteY0" fmla="*/ 14749 h 619432"/>
                <a:gd name="connsiteX1" fmla="*/ 0 w 5383161"/>
                <a:gd name="connsiteY1" fmla="*/ 0 h 619432"/>
                <a:gd name="connsiteX2" fmla="*/ 1504335 w 5383161"/>
                <a:gd name="connsiteY2" fmla="*/ 619432 h 619432"/>
                <a:gd name="connsiteX3" fmla="*/ 5383161 w 5383161"/>
                <a:gd name="connsiteY3" fmla="*/ 619432 h 619432"/>
                <a:gd name="connsiteX4" fmla="*/ 5368413 w 5383161"/>
                <a:gd name="connsiteY4" fmla="*/ 14749 h 619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3161" h="619432">
                  <a:moveTo>
                    <a:pt x="5368413" y="14749"/>
                  </a:moveTo>
                  <a:lnTo>
                    <a:pt x="0" y="0"/>
                  </a:lnTo>
                  <a:lnTo>
                    <a:pt x="1504335" y="619432"/>
                  </a:lnTo>
                  <a:lnTo>
                    <a:pt x="5383161" y="619432"/>
                  </a:lnTo>
                  <a:lnTo>
                    <a:pt x="5368413" y="1474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7112D2B0-AF45-49DD-B1B3-2B06E296C198}"/>
                </a:ext>
              </a:extLst>
            </p:cNvPr>
            <p:cNvSpPr/>
            <p:nvPr userDrawn="1"/>
          </p:nvSpPr>
          <p:spPr>
            <a:xfrm>
              <a:off x="0" y="6441041"/>
              <a:ext cx="1765052" cy="432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857123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A2DFAC-49A8-4934-B1F0-527144F5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82CD0A5-40EE-4AB3-8E81-7475206FB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FFD0A5C-950F-4151-87FD-ABA7157A0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BDFA9-ACA2-4294-9F62-69E81CDDA11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217E50-0FB9-4AE9-9010-778D5248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54B895-634F-4904-8FFF-64E75C3FB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257E2-F174-41EC-BF2B-D9D68BC3C1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54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presentation-creation.ru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0AF557B-FDD3-4509-9B20-3B12F76D8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9FE1DB0-07CB-48E2-B7D4-C4F786240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98819DC-55B4-4C4C-8F0E-BE92BE5233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BDFA9-ACA2-4294-9F62-69E81CDDA11A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AA64A93-FA59-41EF-9993-80E48982A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546CD2-AE7D-4BF9-AE39-EFDA5C8ED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257E2-F174-41EC-BF2B-D9D68BC3C15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20"/>
            <a:extLst>
              <a:ext uri="{FF2B5EF4-FFF2-40B4-BE49-F238E27FC236}">
                <a16:creationId xmlns:a16="http://schemas.microsoft.com/office/drawing/2014/main" xmlns="" id="{502A3024-9627-46A9-891B-7800D7D7254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24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61" r:id="rId4"/>
    <p:sldLayoutId id="2147483662" r:id="rId5"/>
    <p:sldLayoutId id="2147483665" r:id="rId6"/>
    <p:sldLayoutId id="2147483666" r:id="rId7"/>
    <p:sldLayoutId id="2147483650" r:id="rId8"/>
    <p:sldLayoutId id="2147483664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03732" y="308702"/>
            <a:ext cx="747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ФЕДЕРАЛЬНОЕ ГОСУДАРСТВЕННОЕ КАЗЕННОЕ ОБЩЕОБРАЗОВАТЕЛЬНОЕ УЧРЕЖДЕНИЕ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«ТЮМЕНСКОЕ ПРЕЗИДЕНТСКОЕ КАДЕТСКОЕ УЧИЛИЩЕ»</a:t>
            </a:r>
            <a:endParaRPr lang="ru-RU" sz="2400" b="1" dirty="0"/>
          </a:p>
        </p:txBody>
      </p:sp>
      <p:pic>
        <p:nvPicPr>
          <p:cNvPr id="5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01" y="107648"/>
            <a:ext cx="1710000" cy="177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97947" y="2645560"/>
            <a:ext cx="474078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ПромЭкскурсКадет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ПЭК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01000" y="2618998"/>
            <a:ext cx="53042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Давыденко Евгений Владимирович, 8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Данилов Данил Евгеньевич, 8 класс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Плотников Роман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ергеевич, 8класс</a:t>
            </a: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Ратников Иван Владимирович, 8 класс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15273" y="5329403"/>
            <a:ext cx="819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команды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Саранчина Наталья Валерьевна, </a:t>
            </a:r>
          </a:p>
          <a:p>
            <a:pPr marL="3313113"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ОД «Химия», </a:t>
            </a:r>
          </a:p>
          <a:p>
            <a:pPr marL="3313113" algn="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ФГКОУ ТПКУ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34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F149AF4-7763-4501-ADF0-105F3A43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923" y="729000"/>
            <a:ext cx="5670550" cy="2916654"/>
          </a:xfrm>
        </p:spPr>
        <p:txBody>
          <a:bodyPr>
            <a:noAutofit/>
          </a:bodyPr>
          <a:lstStyle/>
          <a:p>
            <a:pPr algn="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ПЭК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Ваш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проводник в мир обороны и технологий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Вдохновение, творчество, успех! Открывайте новое, познавайте мир с нами!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BF74CE95-0DD1-484B-85CF-5F794D4CE32C}"/>
              </a:ext>
            </a:extLst>
          </p:cNvPr>
          <p:cNvGrpSpPr/>
          <p:nvPr/>
        </p:nvGrpSpPr>
        <p:grpSpPr>
          <a:xfrm>
            <a:off x="200999" y="995257"/>
            <a:ext cx="6420633" cy="4590000"/>
            <a:chOff x="1416000" y="279000"/>
            <a:chExt cx="4005000" cy="5770645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xmlns="" id="{7DDA7205-6C9B-4F31-8085-92C3792F3C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C0E5D315-65C3-4F4E-AA01-B20CB9561B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A8515BCA-BA59-49DF-A920-9D501341BFE7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07F411EB-60F0-47AE-9754-F7EA962F729E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1449000"/>
              <a:ext cx="0" cy="460064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3" y="1253544"/>
            <a:ext cx="6118505" cy="40844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865" y="3290257"/>
            <a:ext cx="3377477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3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12DAD24F-1165-40E0-AF4D-4184DD404F7F}"/>
              </a:ext>
            </a:extLst>
          </p:cNvPr>
          <p:cNvGrpSpPr/>
          <p:nvPr/>
        </p:nvGrpSpPr>
        <p:grpSpPr>
          <a:xfrm>
            <a:off x="445854" y="228287"/>
            <a:ext cx="5400000" cy="4280713"/>
            <a:chOff x="1416000" y="279000"/>
            <a:chExt cx="4005000" cy="5770645"/>
          </a:xfrm>
        </p:grpSpPr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57270459-BB72-4328-963F-2DBE530D51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14B2F65C-9558-4C23-A7CA-6AA1B58F10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15B22A07-F0F6-4AC9-BEFF-1012E94B7445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E406B466-5E7B-4AA7-A061-C10986B0A0A6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3391498"/>
              <a:ext cx="0" cy="265814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9544"/>
          <a:stretch/>
        </p:blipFill>
        <p:spPr>
          <a:xfrm>
            <a:off x="582910" y="324505"/>
            <a:ext cx="4604158" cy="4063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335A6E"/>
              </a:clrFrom>
              <a:clrTo>
                <a:srgbClr val="335A6E">
                  <a:alpha val="0"/>
                </a:srgbClr>
              </a:clrTo>
            </a:clrChange>
          </a:blip>
          <a:srcRect l="42618" t="71654" r="43029" b="8661"/>
          <a:stretch/>
        </p:blipFill>
        <p:spPr>
          <a:xfrm>
            <a:off x="582910" y="3571317"/>
            <a:ext cx="932650" cy="79941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832" y="313448"/>
            <a:ext cx="1011667" cy="193057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6438263" y="541593"/>
            <a:ext cx="5533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"НПО «Курганприбор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г. Курган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246000" y="4594160"/>
            <a:ext cx="11946000" cy="2111872"/>
            <a:chOff x="246000" y="4594160"/>
            <a:chExt cx="11946000" cy="2111872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6AEF48A7-B891-40C2-93D8-783E536400B5}"/>
                </a:ext>
              </a:extLst>
            </p:cNvPr>
            <p:cNvSpPr/>
            <p:nvPr/>
          </p:nvSpPr>
          <p:spPr>
            <a:xfrm>
              <a:off x="246000" y="4594160"/>
              <a:ext cx="11946000" cy="21118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356016" y="4658530"/>
              <a:ext cx="11681795" cy="2028710"/>
              <a:chOff x="506250" y="4667431"/>
              <a:chExt cx="11373450" cy="1845721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7787" y="4690475"/>
                <a:ext cx="2792997" cy="1790361"/>
              </a:xfrm>
              <a:prstGeom prst="rect">
                <a:avLst/>
              </a:prstGeom>
            </p:spPr>
          </p:pic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48323" y="4667431"/>
                <a:ext cx="2952663" cy="1836450"/>
              </a:xfrm>
              <a:prstGeom prst="rect">
                <a:avLst/>
              </a:prstGeom>
            </p:spPr>
          </p:pic>
          <p:pic>
            <p:nvPicPr>
              <p:cNvPr id="28" name="Рисунок 27"/>
              <p:cNvPicPr>
                <a:picLocks noChangeAspect="1"/>
              </p:cNvPicPr>
              <p:nvPr/>
            </p:nvPicPr>
            <p:blipFill rotWithShape="1">
              <a:blip r:embed="rId7"/>
              <a:srcRect r="16317" b="27034"/>
              <a:stretch/>
            </p:blipFill>
            <p:spPr>
              <a:xfrm>
                <a:off x="8639700" y="4676332"/>
                <a:ext cx="3240000" cy="1790361"/>
              </a:xfrm>
              <a:prstGeom prst="rect">
                <a:avLst/>
              </a:prstGeom>
            </p:spPr>
          </p:pic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06250" y="4690475"/>
                <a:ext cx="2049966" cy="1822677"/>
              </a:xfrm>
              <a:prstGeom prst="rect">
                <a:avLst/>
              </a:prstGeom>
            </p:spPr>
          </p:pic>
        </p:grpSp>
      </p:grpSp>
      <p:sp>
        <p:nvSpPr>
          <p:cNvPr id="35" name="Прямоугольник 34"/>
          <p:cNvSpPr/>
          <p:nvPr/>
        </p:nvSpPr>
        <p:spPr>
          <a:xfrm>
            <a:off x="6861000" y="1164729"/>
            <a:ext cx="4756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создан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приказу № 448 от 24.08.1941 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Курганский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завод № 603 по производству боеприпасов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018450" y="239907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Курганприбор – одно 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самых знаменитых предприятий Зауралья, производящее широкий спектр изделий для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оборонно-промышленного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 РФ. Среди основных партнеров компании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такие крупнейшие холдинговые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структуры, как АО «Корпорация «Тактическое ракетное вооружение» и Госкорпорация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Ростех.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54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уппа 39"/>
          <p:cNvGrpSpPr/>
          <p:nvPr/>
        </p:nvGrpSpPr>
        <p:grpSpPr>
          <a:xfrm>
            <a:off x="7274260" y="5293878"/>
            <a:ext cx="4583712" cy="1346571"/>
            <a:chOff x="7292040" y="4968908"/>
            <a:chExt cx="4583712" cy="1346571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292040" y="4968908"/>
              <a:ext cx="1335140" cy="133514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917146" y="4968908"/>
              <a:ext cx="1335140" cy="1335140"/>
            </a:xfrm>
            <a:prstGeom prst="rect">
              <a:avLst/>
            </a:prstGeom>
          </p:spPr>
        </p:pic>
        <p:pic>
          <p:nvPicPr>
            <p:cNvPr id="14" name="Рисунок 13" descr="https://sp-ao.shortpixel.ai/client/to_webp,q_glossy,ret_img,w_140,h_140/https:/kurganpribor.ru/wp-content/uploads/2021/01/about-003.png"/>
            <p:cNvPicPr/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2252" y="4981979"/>
              <a:ext cx="1333500" cy="1333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15996"/>
          <a:stretch/>
        </p:blipFill>
        <p:spPr>
          <a:xfrm>
            <a:off x="7092978" y="697985"/>
            <a:ext cx="4843671" cy="3846184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516000" y="2570633"/>
            <a:ext cx="5990997" cy="3744846"/>
            <a:chOff x="107047" y="2630151"/>
            <a:chExt cx="5990997" cy="3744846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828796" y="2656099"/>
              <a:ext cx="2475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Составные части для ракетных систем залпового огня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74223" y="3670294"/>
              <a:ext cx="1665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Механизм и устройства подрыва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774223" y="4665329"/>
              <a:ext cx="30130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Ряд изделий, входящих в различные авиационные ракеты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125052" y="2745785"/>
              <a:ext cx="102694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Капсюли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125052" y="3632038"/>
              <a:ext cx="165939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Минные взрыватели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733579" y="5544000"/>
              <a:ext cx="215494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Составные части и взрыватели авиабомб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033303" y="4586131"/>
              <a:ext cx="206474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Составные части инженерных мин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6"/>
            <a:srcRect l="9262" t="26378" r="84996" b="62286"/>
            <a:stretch/>
          </p:blipFill>
          <p:spPr>
            <a:xfrm>
              <a:off x="107047" y="2638731"/>
              <a:ext cx="630000" cy="777436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6"/>
            <a:srcRect l="9262" t="42126" r="84996" b="46720"/>
            <a:stretch/>
          </p:blipFill>
          <p:spPr>
            <a:xfrm>
              <a:off x="145640" y="3717131"/>
              <a:ext cx="630000" cy="765000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6"/>
            <a:srcRect l="9262" t="54087" r="84996" b="36071"/>
            <a:stretch/>
          </p:blipFill>
          <p:spPr>
            <a:xfrm>
              <a:off x="108937" y="4640586"/>
              <a:ext cx="630000" cy="67500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6"/>
            <a:srcRect l="36739" t="34583" r="59160" b="54918"/>
            <a:stretch/>
          </p:blipFill>
          <p:spPr>
            <a:xfrm>
              <a:off x="3586469" y="3617390"/>
              <a:ext cx="450000" cy="720000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6"/>
            <a:srcRect l="61756" t="26378" r="32093" b="63033"/>
            <a:stretch/>
          </p:blipFill>
          <p:spPr>
            <a:xfrm>
              <a:off x="2058579" y="5614605"/>
              <a:ext cx="675000" cy="726218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6"/>
            <a:srcRect l="36284" t="27215" r="59160" b="63667"/>
            <a:stretch/>
          </p:blipFill>
          <p:spPr>
            <a:xfrm>
              <a:off x="3533421" y="2630151"/>
              <a:ext cx="499882" cy="600599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/>
            <a:srcRect l="61756" t="37532" r="32093" b="49819"/>
            <a:stretch/>
          </p:blipFill>
          <p:spPr>
            <a:xfrm>
              <a:off x="3425662" y="4566016"/>
              <a:ext cx="675000" cy="867436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xmlns="" id="{12DAD24F-1165-40E0-AF4D-4184DD404F7F}"/>
              </a:ext>
            </a:extLst>
          </p:cNvPr>
          <p:cNvGrpSpPr/>
          <p:nvPr/>
        </p:nvGrpSpPr>
        <p:grpSpPr>
          <a:xfrm>
            <a:off x="156000" y="499062"/>
            <a:ext cx="6726000" cy="2017278"/>
            <a:chOff x="1416000" y="279000"/>
            <a:chExt cx="4005000" cy="5770645"/>
          </a:xfrm>
        </p:grpSpPr>
        <p:cxnSp>
          <p:nvCxnSpPr>
            <p:cNvPr id="36" name="Прямая соединительная линия 35">
              <a:extLst>
                <a:ext uri="{FF2B5EF4-FFF2-40B4-BE49-F238E27FC236}">
                  <a16:creationId xmlns:a16="http://schemas.microsoft.com/office/drawing/2014/main" xmlns="" id="{57270459-BB72-4328-963F-2DBE530D51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xmlns="" id="{14B2F65C-9558-4C23-A7CA-6AA1B58F10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xmlns="" id="{15B22A07-F0F6-4AC9-BEFF-1012E94B7445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xmlns="" id="{E406B466-5E7B-4AA7-A061-C10986B0A0A6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3391498"/>
              <a:ext cx="0" cy="265814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12DAD24F-1165-40E0-AF4D-4184DD404F7F}"/>
              </a:ext>
            </a:extLst>
          </p:cNvPr>
          <p:cNvGrpSpPr/>
          <p:nvPr/>
        </p:nvGrpSpPr>
        <p:grpSpPr>
          <a:xfrm rot="10800000">
            <a:off x="6970581" y="499061"/>
            <a:ext cx="5065417" cy="4279937"/>
            <a:chOff x="1416000" y="279000"/>
            <a:chExt cx="4005000" cy="5770645"/>
          </a:xfrm>
        </p:grpSpPr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xmlns="" id="{57270459-BB72-4328-963F-2DBE530D51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279000"/>
              <a:ext cx="4005000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xmlns="" id="{14B2F65C-9558-4C23-A7CA-6AA1B58F10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6000" y="6049645"/>
              <a:ext cx="4005000" cy="0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>
              <a:extLst>
                <a:ext uri="{FF2B5EF4-FFF2-40B4-BE49-F238E27FC236}">
                  <a16:creationId xmlns:a16="http://schemas.microsoft.com/office/drawing/2014/main" xmlns="" id="{15B22A07-F0F6-4AC9-BEFF-1012E94B7445}"/>
                </a:ext>
              </a:extLst>
            </p:cNvPr>
            <p:cNvCxnSpPr>
              <a:cxnSpLocks/>
            </p:cNvCxnSpPr>
            <p:nvPr/>
          </p:nvCxnSpPr>
          <p:spPr>
            <a:xfrm>
              <a:off x="1416000" y="279000"/>
              <a:ext cx="0" cy="5770645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xmlns="" id="{E406B466-5E7B-4AA7-A061-C10986B0A0A6}"/>
                </a:ext>
              </a:extLst>
            </p:cNvPr>
            <p:cNvCxnSpPr>
              <a:cxnSpLocks/>
            </p:cNvCxnSpPr>
            <p:nvPr/>
          </p:nvCxnSpPr>
          <p:spPr>
            <a:xfrm>
              <a:off x="5421000" y="3391498"/>
              <a:ext cx="0" cy="2658147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Прямоугольник 45"/>
          <p:cNvSpPr/>
          <p:nvPr/>
        </p:nvSpPr>
        <p:spPr>
          <a:xfrm>
            <a:off x="197152" y="495815"/>
            <a:ext cx="65962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Предприятие постоянно увеличивает номенклатуру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выпускаемой продукции. За последние годы освоено производство более 20 видов новых изделий. Среди них изделия для различных видов вооружения, в производстве которых АО «НПО «Курганприбор» является соисполнителем Государственного оборонного заказа:</a:t>
            </a:r>
          </a:p>
        </p:txBody>
      </p:sp>
    </p:spTree>
    <p:extLst>
      <p:ext uri="{BB962C8B-B14F-4D97-AF65-F5344CB8AC3E}">
        <p14:creationId xmlns:p14="http://schemas.microsoft.com/office/powerpoint/2010/main" val="3121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Блок-схема: ручной ввод 16">
            <a:extLst>
              <a:ext uri="{FF2B5EF4-FFF2-40B4-BE49-F238E27FC236}">
                <a16:creationId xmlns:a16="http://schemas.microsoft.com/office/drawing/2014/main" xmlns="" id="{04F7FC33-3E21-4AB7-9945-585428D8C677}"/>
              </a:ext>
            </a:extLst>
          </p:cNvPr>
          <p:cNvSpPr/>
          <p:nvPr/>
        </p:nvSpPr>
        <p:spPr>
          <a:xfrm>
            <a:off x="8442999" y="3845976"/>
            <a:ext cx="3302739" cy="185947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8"/>
              <a:gd name="connsiteY0" fmla="*/ 11677 h 19677"/>
              <a:gd name="connsiteX1" fmla="*/ 10054 w 10058"/>
              <a:gd name="connsiteY1" fmla="*/ 0 h 19677"/>
              <a:gd name="connsiteX2" fmla="*/ 10058 w 10058"/>
              <a:gd name="connsiteY2" fmla="*/ 19610 h 19677"/>
              <a:gd name="connsiteX3" fmla="*/ 0 w 10058"/>
              <a:gd name="connsiteY3" fmla="*/ 19677 h 19677"/>
              <a:gd name="connsiteX4" fmla="*/ 0 w 10058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48 w 10054"/>
              <a:gd name="connsiteY2" fmla="*/ 19576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48 w 10054"/>
              <a:gd name="connsiteY2" fmla="*/ 19576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41 w 10054"/>
              <a:gd name="connsiteY2" fmla="*/ 19576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22 w 10054"/>
              <a:gd name="connsiteY2" fmla="*/ 19643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55" y="6537"/>
                  <a:pt x="10021" y="13106"/>
                  <a:pt x="10022" y="19643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Блок-схема: ручной ввод 16">
            <a:extLst>
              <a:ext uri="{FF2B5EF4-FFF2-40B4-BE49-F238E27FC236}">
                <a16:creationId xmlns:a16="http://schemas.microsoft.com/office/drawing/2014/main" xmlns="" id="{77F457BE-6D22-48F0-B0E3-274941E423E5}"/>
              </a:ext>
            </a:extLst>
          </p:cNvPr>
          <p:cNvSpPr/>
          <p:nvPr/>
        </p:nvSpPr>
        <p:spPr>
          <a:xfrm>
            <a:off x="4444630" y="3904848"/>
            <a:ext cx="3302739" cy="185947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Блок-схема: ручной ввод 16">
            <a:extLst>
              <a:ext uri="{FF2B5EF4-FFF2-40B4-BE49-F238E27FC236}">
                <a16:creationId xmlns:a16="http://schemas.microsoft.com/office/drawing/2014/main" xmlns="" id="{6AC040E6-DE08-4121-A11B-31BCD658DF65}"/>
              </a:ext>
            </a:extLst>
          </p:cNvPr>
          <p:cNvSpPr/>
          <p:nvPr/>
        </p:nvSpPr>
        <p:spPr>
          <a:xfrm>
            <a:off x="585738" y="3904848"/>
            <a:ext cx="3302739" cy="1859475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141 h 16141"/>
              <a:gd name="connsiteX1" fmla="*/ 10000 w 10000"/>
              <a:gd name="connsiteY1" fmla="*/ 0 h 16141"/>
              <a:gd name="connsiteX2" fmla="*/ 10000 w 10000"/>
              <a:gd name="connsiteY2" fmla="*/ 16141 h 16141"/>
              <a:gd name="connsiteX3" fmla="*/ 0 w 10000"/>
              <a:gd name="connsiteY3" fmla="*/ 16141 h 16141"/>
              <a:gd name="connsiteX4" fmla="*/ 0 w 10000"/>
              <a:gd name="connsiteY4" fmla="*/ 8141 h 16141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00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  <a:gd name="connsiteX0" fmla="*/ 0 w 10054"/>
              <a:gd name="connsiteY0" fmla="*/ 11677 h 19677"/>
              <a:gd name="connsiteX1" fmla="*/ 10054 w 10054"/>
              <a:gd name="connsiteY1" fmla="*/ 0 h 19677"/>
              <a:gd name="connsiteX2" fmla="*/ 10019 w 10054"/>
              <a:gd name="connsiteY2" fmla="*/ 19677 h 19677"/>
              <a:gd name="connsiteX3" fmla="*/ 0 w 10054"/>
              <a:gd name="connsiteY3" fmla="*/ 19677 h 19677"/>
              <a:gd name="connsiteX4" fmla="*/ 0 w 10054"/>
              <a:gd name="connsiteY4" fmla="*/ 11677 h 19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9677">
                <a:moveTo>
                  <a:pt x="0" y="11677"/>
                </a:moveTo>
                <a:lnTo>
                  <a:pt x="10054" y="0"/>
                </a:lnTo>
                <a:cubicBezTo>
                  <a:pt x="10042" y="6559"/>
                  <a:pt x="10031" y="13118"/>
                  <a:pt x="10019" y="19677"/>
                </a:cubicBezTo>
                <a:lnTo>
                  <a:pt x="0" y="19677"/>
                </a:lnTo>
                <a:lnTo>
                  <a:pt x="0" y="1167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7F6F86BE-0DD2-4FE3-982C-F0F41465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58" y="118827"/>
            <a:ext cx="6835642" cy="74517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КУРГАНПРИБОР СЕГОДНЯ</a:t>
            </a:r>
            <a:endParaRPr lang="ru-RU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8" r="24348"/>
          <a:stretch>
            <a:fillRect/>
          </a:stretch>
        </p:blipFill>
        <p:spPr>
          <a:xfrm>
            <a:off x="693209" y="2401930"/>
            <a:ext cx="3050068" cy="3852074"/>
          </a:xfrm>
        </p:spPr>
      </p:pic>
      <p:sp>
        <p:nvSpPr>
          <p:cNvPr id="16" name="Блок-схема: ручной ввод 15">
            <a:extLst>
              <a:ext uri="{FF2B5EF4-FFF2-40B4-BE49-F238E27FC236}">
                <a16:creationId xmlns:a16="http://schemas.microsoft.com/office/drawing/2014/main" xmlns="" id="{0133DF9B-B45F-4CCB-B698-6CEDB1428892}"/>
              </a:ext>
            </a:extLst>
          </p:cNvPr>
          <p:cNvSpPr/>
          <p:nvPr/>
        </p:nvSpPr>
        <p:spPr>
          <a:xfrm>
            <a:off x="585738" y="5274000"/>
            <a:ext cx="3302739" cy="124985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98932" y="5686169"/>
            <a:ext cx="31895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предприятии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2,350 работников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68140" y="5686169"/>
            <a:ext cx="2257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ЧПУ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Рисунок 26"/>
          <p:cNvSpPr>
            <a:spLocks noGrp="1"/>
          </p:cNvSpPr>
          <p:nvPr>
            <p:ph type="pic" sz="quarter" idx="11"/>
          </p:nvPr>
        </p:nvSpPr>
        <p:spPr>
          <a:xfrm>
            <a:off x="4666786" y="2574000"/>
            <a:ext cx="2959213" cy="3747764"/>
          </a:xfrm>
        </p:spPr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15740" r="30066"/>
          <a:stretch/>
        </p:blipFill>
        <p:spPr>
          <a:xfrm>
            <a:off x="4500511" y="2371912"/>
            <a:ext cx="3125488" cy="3960588"/>
          </a:xfrm>
          <a:prstGeom prst="rect">
            <a:avLst/>
          </a:prstGeom>
        </p:spPr>
      </p:pic>
      <p:sp>
        <p:nvSpPr>
          <p:cNvPr id="19" name="Блок-схема: ручной ввод 15">
            <a:extLst>
              <a:ext uri="{FF2B5EF4-FFF2-40B4-BE49-F238E27FC236}">
                <a16:creationId xmlns:a16="http://schemas.microsoft.com/office/drawing/2014/main" xmlns="" id="{BED417F4-8620-46A0-9ABA-E737DF1BE1E8}"/>
              </a:ext>
            </a:extLst>
          </p:cNvPr>
          <p:cNvSpPr/>
          <p:nvPr/>
        </p:nvSpPr>
        <p:spPr>
          <a:xfrm>
            <a:off x="4438907" y="5192733"/>
            <a:ext cx="3302739" cy="124985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494788" y="5675433"/>
            <a:ext cx="31312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200 единиц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 с ЧПУ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/>
          <a:srcRect l="3179" r="29871"/>
          <a:stretch/>
        </p:blipFill>
        <p:spPr>
          <a:xfrm>
            <a:off x="8504603" y="2298781"/>
            <a:ext cx="3146468" cy="3807174"/>
          </a:xfrm>
          <a:prstGeom prst="rect">
            <a:avLst/>
          </a:prstGeom>
        </p:spPr>
      </p:pic>
      <p:sp>
        <p:nvSpPr>
          <p:cNvPr id="21" name="Блок-схема: ручной ввод 15">
            <a:extLst>
              <a:ext uri="{FF2B5EF4-FFF2-40B4-BE49-F238E27FC236}">
                <a16:creationId xmlns:a16="http://schemas.microsoft.com/office/drawing/2014/main" xmlns="" id="{D28A9239-1099-45CA-A083-364A40FC5447}"/>
              </a:ext>
            </a:extLst>
          </p:cNvPr>
          <p:cNvSpPr/>
          <p:nvPr/>
        </p:nvSpPr>
        <p:spPr>
          <a:xfrm>
            <a:off x="8442999" y="5192733"/>
            <a:ext cx="3302739" cy="1249852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54"/>
              <a:gd name="connsiteY0" fmla="*/ 4426 h 12426"/>
              <a:gd name="connsiteX1" fmla="*/ 10054 w 10054"/>
              <a:gd name="connsiteY1" fmla="*/ 0 h 12426"/>
              <a:gd name="connsiteX2" fmla="*/ 10000 w 10054"/>
              <a:gd name="connsiteY2" fmla="*/ 12426 h 12426"/>
              <a:gd name="connsiteX3" fmla="*/ 0 w 10054"/>
              <a:gd name="connsiteY3" fmla="*/ 12426 h 12426"/>
              <a:gd name="connsiteX4" fmla="*/ 0 w 10054"/>
              <a:gd name="connsiteY4" fmla="*/ 4426 h 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4" h="12426">
                <a:moveTo>
                  <a:pt x="0" y="4426"/>
                </a:moveTo>
                <a:lnTo>
                  <a:pt x="10054" y="0"/>
                </a:lnTo>
                <a:lnTo>
                  <a:pt x="10000" y="12426"/>
                </a:lnTo>
                <a:lnTo>
                  <a:pt x="0" y="12426"/>
                </a:lnTo>
                <a:lnTo>
                  <a:pt x="0" y="442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8785588" y="5647392"/>
            <a:ext cx="29452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производства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 млрд. рублей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90912" y="821143"/>
            <a:ext cx="11210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«КУРГАНПРИБОР»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общепризнанный лидер в своей отрасли. Его изделия представлены во всех родах войск. На региональном и российском рынке взрывателей реактивной, ствольной и минометной артиллерии курганскому предприятию принадлежит не менее 60% от всего объема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3320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8708</TotalTime>
  <Words>266</Words>
  <Application>Microsoft Office PowerPoint</Application>
  <PresentationFormat>Широкоэкранный</PresentationFormat>
  <Paragraphs>33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ПЭК - Ваш проводник в мир обороны и технологий! Вдохновение, творчество, успех! Открывайте новое, познавайте мир с нами! </vt:lpstr>
      <vt:lpstr>Презентация PowerPoint</vt:lpstr>
      <vt:lpstr>Презентация PowerPoint</vt:lpstr>
      <vt:lpstr>КУРГАНПРИБОР СЕГОДНЯ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Наталья Саранчина</cp:lastModifiedBy>
  <cp:revision>42</cp:revision>
  <dcterms:created xsi:type="dcterms:W3CDTF">2020-04-24T17:08:42Z</dcterms:created>
  <dcterms:modified xsi:type="dcterms:W3CDTF">2024-11-29T11:04:15Z</dcterms:modified>
</cp:coreProperties>
</file>