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23E454-335F-47CC-8623-D9EF4AFE66D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62161E-0A68-4CC7-8FF8-BA0E62D2CF9F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E454-335F-47CC-8623-D9EF4AFE66D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161E-0A68-4CC7-8FF8-BA0E62D2CF9F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E454-335F-47CC-8623-D9EF4AFE66D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161E-0A68-4CC7-8FF8-BA0E62D2CF9F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E454-335F-47CC-8623-D9EF4AFE66D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161E-0A68-4CC7-8FF8-BA0E62D2CF9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E454-335F-47CC-8623-D9EF4AFE66D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161E-0A68-4CC7-8FF8-BA0E62D2CF9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E454-335F-47CC-8623-D9EF4AFE66D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161E-0A68-4CC7-8FF8-BA0E62D2CF9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E454-335F-47CC-8623-D9EF4AFE66D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161E-0A68-4CC7-8FF8-BA0E62D2CF9F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E454-335F-47CC-8623-D9EF4AFE66D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161E-0A68-4CC7-8FF8-BA0E62D2CF9F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E454-335F-47CC-8623-D9EF4AFE66D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161E-0A68-4CC7-8FF8-BA0E62D2CF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E454-335F-47CC-8623-D9EF4AFE66D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161E-0A68-4CC7-8FF8-BA0E62D2CF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E454-335F-47CC-8623-D9EF4AFE66D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161E-0A68-4CC7-8FF8-BA0E62D2CF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323E454-335F-47CC-8623-D9EF4AFE66D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162161E-0A68-4CC7-8FF8-BA0E62D2CF9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24smi.org/celebrity/26-sergei-lazarev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sz="4800" dirty="0" err="1" smtClean="0">
                <a:latin typeface="Arial" pitchFamily="34" charset="0"/>
                <a:cs typeface="Arial" pitchFamily="34" charset="0"/>
              </a:rPr>
              <a:t>ергей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 Лазарев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2636912"/>
            <a:ext cx="6080720" cy="39604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556" y="3429000"/>
            <a:ext cx="4067175" cy="304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005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Сергей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Вячеславович Лазарев — российский певец, актёр и телеведущий. Родился 1 апреля 1983 года в Москве.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Бывший участник поп-группы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Smash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!!. Дважды выступал на международном конкурсе песни «Евровидение» (в 2016 году в Стокгольме и в 2019 году в Тель-Авиве), оба раза занял 3-е место.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Лауреат премий «Золотой граммофон» и «Звуковая дорожка». Многократный участник, а с 2007 года — ведущий ежегодного фестиваля «Песня года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6927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3008313" cy="116205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Роли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412776"/>
            <a:ext cx="4935031" cy="381642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1229" y="1628800"/>
            <a:ext cx="3411725" cy="3816424"/>
          </a:xfrm>
        </p:spPr>
        <p:txBody>
          <a:bodyPr>
            <a:normAutofit fontScale="62500" lnSpcReduction="20000"/>
          </a:bodyPr>
          <a:lstStyle/>
          <a:p>
            <a:r>
              <a:rPr lang="ru-RU" sz="3100" dirty="0">
                <a:latin typeface="Arial" pitchFamily="34" charset="0"/>
                <a:cs typeface="Arial" pitchFamily="34" charset="0"/>
              </a:rPr>
              <a:t>Певец </a:t>
            </a:r>
            <a:r>
              <a:rPr lang="ru-RU" sz="3100" u="sng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Сергей Лазарев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 снимался лишь в одном выпуске «Ералаша», но запомнился зрителям. В 1997 году в эпизоде «Врун» он исполнил роль ученика художественной школы, влюбленного в одноклассницу. Кроме того, именно его голос звучит в музыкальной заставке киножурнала.</a:t>
            </a: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147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Иван Васильевич меняет всё!» (2023);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«Дылды» (2019);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«Одолжите тенора» (фильм-спектакль, 2017);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«Папины дочки.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Суперневесты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» (2012–2013);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«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Zолушка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» (2012);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«Новые приключения Аладдина» (2011);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«Новогодние сваты» (2010);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«Самый лучший фильм — 2» (2009);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«Красота требует...» (2008);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«Клуб» (2006–2009).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Взрослые роли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9336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12776"/>
            <a:ext cx="8460432" cy="396044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17632" cy="864096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911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75</TotalTime>
  <Words>90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Твердый переплет</vt:lpstr>
      <vt:lpstr>Cергей Лазарев</vt:lpstr>
      <vt:lpstr>Биография</vt:lpstr>
      <vt:lpstr>Роли</vt:lpstr>
      <vt:lpstr>Взрослые роли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Cергей Лазарев</dc:title>
  <dc:creator>Кадет</dc:creator>
  <cp:lastModifiedBy>Тарасович Тимофей Юрьевич</cp:lastModifiedBy>
  <cp:revision>9</cp:revision>
  <dcterms:created xsi:type="dcterms:W3CDTF">2024-05-29T02:58:09Z</dcterms:created>
  <dcterms:modified xsi:type="dcterms:W3CDTF">2024-05-29T06:01:48Z</dcterms:modified>
</cp:coreProperties>
</file>