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E1559-2855-41DC-8146-9DB08EBAA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AFF13F-2E48-418F-AC7E-675950398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0D5698-3033-4FE3-8F49-A6C07E9B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7100C3-AA91-4AF3-9F80-21C4D661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79D3A-C929-4057-9903-33B1489D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9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C7CF5-2A47-4779-880F-66AC2C77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CD375C-51C4-405C-89C1-C072DBCC4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7F79B4-AF74-4B88-8484-2084046F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D592D3-73FD-4E48-84B9-42D1953F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064B0B-1ADF-4C97-B500-8D76A32D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81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71BEE2-A0DF-4CAB-8D28-4BF404F76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DF9F2D-13B0-4EE1-8FD1-8C58FE600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1792AB-B4F0-4314-BBE0-B7A4EC46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1A4B15-CB41-4AB8-86B0-E4C241CD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9603B1-9DEB-4FDC-B4C3-C5DADD5D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51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54DB0-328D-4B5F-BD3A-B6828AF9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1BB763-B9DB-459D-9112-9697B6603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6A8E16-F052-4BE6-921D-687314E4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14DD1A-D2EC-4441-8BCF-C4A2E69E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CD25E2-DCDF-431D-AB2B-1D635441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80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CAAF5-C283-4783-904F-C974A2D1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476C96-16A2-4AFA-850C-97452DF68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BDC302-B0E1-4F77-83A1-2ADD010A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D08415-4534-4A46-B8D0-05BCB856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FC7260-5D6F-45F6-9E31-6FDA8F95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0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F736E-D09F-4016-9C17-865FAD8C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8FA4F1-D935-498B-B089-B294722D7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08B1CB-8B74-4470-AD53-52B7CB8B3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56AEEE-C463-4AE3-8263-C0C543B3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9CFDC8-BB6D-4604-8ED7-95886218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753265-04A7-40C3-B198-AB31060D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53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5EB5D-A93D-4436-A21B-3DBE7EA5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5201DE-551D-4335-91C8-1F4F46FD0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FCA849-B9EA-422D-802E-93D90056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277856-01B7-494A-BBC8-B9E5D0D9B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F274EF-3201-467F-9524-D938926D7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8FB02D-CA78-4AB8-B94B-5C7268E4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15A2FB-DFF0-4782-86F3-89FA59CA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04BBFF-ABFC-4E4B-BFE5-6E9C55D2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70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DACC9-9794-4891-A8BA-6C8CFA06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4B9863-433E-416A-9980-5B926714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413F12-2E5B-41BA-A46A-6281B558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729759-E9B7-42FB-A780-413D28CA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81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F70DB3-1604-4213-98D1-ACC7729E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CC1BF6-28AD-41AA-81FA-DAC8920F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B61898-3D77-4F64-9670-F811243A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68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98C78-88EC-4829-94CA-A03E63FA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41A7D0-FFE0-466F-9B10-336386FD8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3FA993-5275-4C1B-9B2A-1D66D915E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AAC22D-9321-476E-A546-A88B3DD3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20FE0E-0E24-4180-811A-5208DCB9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9A85DA-114C-488F-8D95-74CCAAD1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9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01541-0209-4DD5-9E2F-51BD434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42C496-79B4-4592-8D00-FE28AA409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06711F-2F35-4179-B693-FE9828290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F3A54C-1373-4854-BA6C-4605A446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F72BB1-671B-40DC-8B35-DC6235C1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EEF3B-4EAE-4ABE-BEA5-42440A58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36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7DE57E-F32E-4533-9AAA-83A1A1A4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1E7EC4-A25B-4936-BD60-DF8CF784A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B9FEFA-8F65-4CAE-8192-B7A98D29B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B2F8-7B2D-445F-8208-6C3D3341C8C2}" type="datetimeFigureOut">
              <a:rPr lang="fr-FR" smtClean="0"/>
              <a:t>22/04/2021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CFAC90-7A6C-48B6-918F-B1ECB5883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EC1A65-27EE-4AD3-80BC-A926C4326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1F91-920E-4469-BD83-EB97BB243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99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37260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D6F63-A782-4787-B334-448F732FF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57" y="436563"/>
            <a:ext cx="9144000" cy="2387600"/>
          </a:xfrm>
        </p:spPr>
        <p:txBody>
          <a:bodyPr>
            <a:normAutofit/>
          </a:bodyPr>
          <a:lstStyle/>
          <a:p>
            <a:r>
              <a:rPr lang="fr-F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clavier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16AF5E-246A-4997-B845-E80E4A164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36774" y="3523168"/>
            <a:ext cx="6069496" cy="28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9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6319F7-48C8-4631-9A65-8A090BCDB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666"/>
            <a:ext cx="12192000" cy="54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7BDC8F5-3524-4081-8038-A1EEC172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783"/>
            <a:ext cx="12192000" cy="58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7A4A6C9-2E9F-4D22-AB1A-CB8E7D10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277"/>
            <a:ext cx="12192000" cy="53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381E9E-2B4F-4FA1-90B4-0BB43D24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176462"/>
            <a:ext cx="117443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2211EC0-2B12-4096-958C-598102273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051"/>
            <a:ext cx="12192000" cy="55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38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A6442A0-89CE-48B5-8DBA-45378814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646"/>
            <a:ext cx="12192000" cy="58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6B32C5-0B1E-4816-B799-55F07AEC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563"/>
            <a:ext cx="12192000" cy="47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9B6880-AB17-4EA8-A398-94CD1942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792"/>
            <a:ext cx="12192000" cy="42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8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259C9C-E67D-42CE-8998-7E5E4273C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54"/>
            <a:ext cx="12192000" cy="56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3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7B5C716-B052-415D-A655-C70BEB0E4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300"/>
            <a:ext cx="12192000" cy="60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0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7034F6-9A84-4D19-BA7B-4FECD2B0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276350"/>
            <a:ext cx="112204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B3508E-FF19-43A1-A829-B239F4DC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" r="2663"/>
          <a:stretch/>
        </p:blipFill>
        <p:spPr>
          <a:xfrm>
            <a:off x="95040" y="1282148"/>
            <a:ext cx="12001919" cy="45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5A2305-FCB3-4DEE-B48D-031E43761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73"/>
            <a:ext cx="12192000" cy="64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0A2ECB-54B7-4DE9-8E56-5588AA3B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281"/>
            <a:ext cx="12192000" cy="60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FD9D42-1791-4DCF-B614-D03C16385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114"/>
            <a:ext cx="12192000" cy="46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4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483D7B-F5E0-4964-8F58-1B772675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998"/>
            <a:ext cx="12192000" cy="57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3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693535-F5CA-4D87-B0B3-9D193C8D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347"/>
            <a:ext cx="12192000" cy="59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2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2F155B-B2A7-46C4-820E-DF9928001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96"/>
          <a:stretch/>
        </p:blipFill>
        <p:spPr>
          <a:xfrm>
            <a:off x="0" y="329096"/>
            <a:ext cx="12192000" cy="57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57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Grand écran</PresentationFormat>
  <Paragraphs>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Le clavier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clavier</dc:title>
  <dc:creator>Aurelie Caillard</dc:creator>
  <cp:lastModifiedBy>Aurelie Caillard</cp:lastModifiedBy>
  <cp:revision>3</cp:revision>
  <dcterms:created xsi:type="dcterms:W3CDTF">2021-04-22T17:01:28Z</dcterms:created>
  <dcterms:modified xsi:type="dcterms:W3CDTF">2021-04-22T17:16:28Z</dcterms:modified>
</cp:coreProperties>
</file>