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D5F6F74-48D0-4745-A768-101C0446086D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2015411-AFB6-4E7F-B215-A75FAE31E741}" type="slidenum">
              <a:rPr lang="uk-UA" smtClean="0"/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Захопливий світ космосу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9382" y="1825624"/>
            <a:ext cx="11685319" cy="48008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uk-UA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Даниленко Данило</a:t>
            </a:r>
            <a:endParaRPr lang="uk-UA" sz="20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Ліцей № 2 </a:t>
            </a:r>
            <a:endParaRPr lang="uk-UA" sz="20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Таврійської міської ради</a:t>
            </a:r>
            <a:endParaRPr lang="uk-UA" sz="20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Херсонської області</a:t>
            </a:r>
            <a:endParaRPr lang="uk-UA" sz="20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5-А клас</a:t>
            </a:r>
            <a:endParaRPr lang="uk-UA" sz="2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3" y="1995056"/>
            <a:ext cx="8509275" cy="463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287391" cy="944088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Найдивовижніша планета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09" y="1893103"/>
            <a:ext cx="6172200" cy="411480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91886" y="2769920"/>
            <a:ext cx="4963885" cy="2538352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Сатурн має найбільше кільце серед планет-гігантів.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міжпланетної автоматичної станції «Вояджер» було виявлено, що воно складається з 7 окремих кілець, які мають товщину кілька десятків метрів, а ширину – десятки тисяч кілометрів.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10501147" cy="1074717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Синя планета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3" y="1828800"/>
            <a:ext cx="6151765" cy="3892756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033912" y="2481943"/>
            <a:ext cx="4912664" cy="2802577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Урану входить газ метан, який надає планеті синювато-зеленуватого кольору.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Вісь планети майже лежить у площині її орбіти. Тому Сонце освітлює один з полюсів планети безперервно 42 земних роки і увесь цей час там триває полярний день. А на протилежному полюсі стільки ж триває полярна ніч.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643651" cy="860961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вітрів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20633" y="2366280"/>
            <a:ext cx="5177642" cy="3230089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Нептун розташувався на околиці Сонячної системи. Його орбіта найбільша серед великих планет. 1 рік на Нептуні триває 165 земних років.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вітру під хмарами Нептуна набуває фантастичної величини – 500 метрів за секунду. Чому виникають неймовірно сильні вітри на такій холодній планеті залишається нерозкритою таємницею Нептуна.</a:t>
            </a:r>
            <a:endParaRPr lang="uk-UA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Місце для вмісту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55" y="2162916"/>
            <a:ext cx="6103917" cy="343345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140" y="457200"/>
            <a:ext cx="10595610" cy="1033145"/>
          </a:xfrm>
        </p:spPr>
        <p:txBody>
          <a:bodyPr/>
          <a:p>
            <a:r>
              <a:rPr lang="uk-UA" altLang="ru-RU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космічні дослідження</a:t>
            </a:r>
            <a:endParaRPr lang="uk-UA" altLang="ru-RU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4" descr="International_Space_Station_after_undocking_of_STS-13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0690" y="1816100"/>
            <a:ext cx="6213475" cy="3964305"/>
          </a:xfrm>
          <a:prstGeom prst="rect">
            <a:avLst/>
          </a:prstGeom>
        </p:spPr>
      </p:pic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6803390" y="1816100"/>
            <a:ext cx="4912995" cy="4251325"/>
          </a:xfrm>
        </p:spPr>
        <p:txBody>
          <a:bodyPr>
            <a:normAutofit lnSpcReduction="10000"/>
          </a:bodyPr>
          <a:p>
            <a:pPr lvl="0" algn="just"/>
            <a:r>
              <a:rPr lang="uk-UA" altLang="ru-RU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Сьогодні люди продовжують досліджувати космос.</a:t>
            </a:r>
            <a:endParaRPr lang="uk-UA" altLang="ru-RU" sz="2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altLang="ru-RU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Міжнародна космічна станція - це велика лабораторія, де вчені проводять різноманітні дослідження.</a:t>
            </a:r>
            <a:endParaRPr lang="uk-UA" altLang="ru-RU" sz="2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altLang="ru-RU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 червні 2024 року китайський зонд “Чан’е-6”здійснив успішну посадку в ударному кратері Аполлон на зворотньому боці Місяця, взяв зразки породи і успішно повернувся на Землю.</a:t>
            </a:r>
            <a:endParaRPr lang="uk-UA" altLang="ru-RU" sz="2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altLang="ru-RU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 травні 2021 року на Марсі успішно розгорнутий китайський марсохід  “Чжужун”.</a:t>
            </a:r>
            <a:endParaRPr lang="uk-UA" altLang="ru-RU" sz="2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altLang="ru-RU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uk-UA" altLang="ru-RU" sz="2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uk-UA" altLang="ru-RU" sz="2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680" y="525145"/>
            <a:ext cx="9239250" cy="993140"/>
          </a:xfrm>
        </p:spPr>
        <p:txBody>
          <a:bodyPr/>
          <a:p>
            <a:pPr algn="ctr"/>
            <a:r>
              <a:rPr lang="uk-UA" altLang="ru-RU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uk-UA" altLang="ru-RU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мещающее содержимое 4"/>
          <p:cNvSpPr/>
          <p:nvPr>
            <p:ph idx="1"/>
          </p:nvPr>
        </p:nvSpPr>
        <p:spPr>
          <a:xfrm>
            <a:off x="1793875" y="2034540"/>
            <a:ext cx="8604885" cy="3580765"/>
          </a:xfrm>
          <a:ln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txBody>
          <a:bodyPr/>
          <a:p>
            <a:r>
              <a:rPr lang="uk-UA" altLang="ru-RU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планета - Земля</a:t>
            </a:r>
            <a:r>
              <a:rPr lang="en-US" altLang="uk-UA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uk-UA" altLang="uk-UA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Укладачі В.В.Гуріна, В.Г.Біляєв. - Х.: Белкар-книга, 2016. - 48с.</a:t>
            </a:r>
            <a:endParaRPr lang="uk-UA" altLang="uk-UA" sz="2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uk-UA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космосу</a:t>
            </a:r>
            <a:r>
              <a:rPr lang="en-GB" altLang="uk-UA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uk-UA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alt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ресурс</a:t>
            </a:r>
            <a:r>
              <a:rPr lang="en-US" altLang="uk-UA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uk-UA" alt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Режим доступу </a:t>
            </a:r>
            <a:r>
              <a:rPr lang="en-GB" alt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uk-UA" alt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uk.wikipedia.org &gt; wiki &gt; </a:t>
            </a:r>
            <a:r>
              <a:rPr lang="uk-UA" altLang="en-US" sz="2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звернення: 10.12.2024).</a:t>
            </a:r>
            <a:endParaRPr lang="uk-UA" altLang="en-US" sz="2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460"/>
            <a:ext cx="10515600" cy="1582428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космос?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sz="half" idx="2"/>
          </p:nvPr>
        </p:nvSpPr>
        <p:spPr>
          <a:xfrm>
            <a:off x="332510" y="1378630"/>
            <a:ext cx="5355771" cy="4950917"/>
          </a:xfrm>
        </p:spPr>
        <p:txBody>
          <a:bodyPr>
            <a:normAutofit/>
          </a:bodyPr>
          <a:lstStyle/>
          <a:p>
            <a:pPr indent="457200" algn="just"/>
            <a:r>
              <a:rPr lang="uk-UA" sz="1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– це весь простір, що оточує Землю. Він дуже великий і містить мільярди зірок, планет і галактик. Якщо розділити галактики на кількість землян, то кожен з нас був би власником однієї з них.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Ми живемо в галактиці Молочний Шлях. Зірки нашої галактики розміщуються у вигляді спіралі, нагадуючи слід від розлитого молока.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Галактика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Молочний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 велика і складається приблизно з 400 мільярдів зірок. Серед них є зірка під назвою Сонце. Планета, на якій ми живемо, називається Земля. Вона увесь час обертається навколо Сонця.</a:t>
            </a:r>
            <a:endParaRPr lang="uk-UA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95" y="1640205"/>
            <a:ext cx="5687695" cy="48209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Сонячна система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4294967295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25882" r="3946" b="2059"/>
          <a:stretch>
            <a:fillRect/>
          </a:stretch>
        </p:blipFill>
        <p:spPr>
          <a:xfrm>
            <a:off x="248589" y="2063492"/>
            <a:ext cx="5459484" cy="3482285"/>
          </a:xfrm>
        </p:spPr>
      </p:pic>
      <p:sp>
        <p:nvSpPr>
          <p:cNvPr id="6" name="Місце для тексту 5"/>
          <p:cNvSpPr>
            <a:spLocks noGrp="1"/>
          </p:cNvSpPr>
          <p:nvPr>
            <p:ph type="body" sz="half" idx="4294967295"/>
          </p:nvPr>
        </p:nvSpPr>
        <p:spPr>
          <a:xfrm>
            <a:off x="5985164" y="2013176"/>
            <a:ext cx="5973288" cy="380331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    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Сонячної системи входять: вісім великих планет (Меркурій, Венера, Земля, Марс, Юпітер, Сатурн, Уран, Нептун), планети-карлики (Плутон, Седна та ін.), малі планети-астероїди (Церера, Ерида та ін.), 150 супутників та мільйон комет.</a:t>
            </a:r>
            <a:endParaRPr lang="ru-RU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Сонце, наче потужний магніт, притягує до себе усі ці планети, астероїди і комети. Вони завжди рухаються навколо нього за чітким маршрутом. Цей шлях називається орбітою. Чим ближче планета знаходиться до Сонця, тим швидше її рух і коротша орбіта.</a:t>
            </a:r>
            <a:endParaRPr lang="uk-UA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634" y="237505"/>
            <a:ext cx="11483439" cy="1036123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планета від Сонця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49" y="1864642"/>
            <a:ext cx="5715000" cy="4286250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>
          <a:xfrm>
            <a:off x="451263" y="2398733"/>
            <a:ext cx="4845132" cy="3218069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Меркурій є найменшою з восьми великих планет Сонячної системи.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у 17 разів легша і у 3 рази менша від Землі. 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Рік на Меркурії триває всього 3 земних місяці. На цій планеті не відбувається змін пір року і погоди.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Пейзажі планети пустельні, бо утворюються з вулканічних кратерів та рівнин застиглої лави.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 немає атмосфери і води.</a:t>
            </a:r>
            <a:endParaRPr lang="uk-UA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541" y="166255"/>
            <a:ext cx="10646229" cy="89361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Найжаркіша планета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1" y="1668286"/>
            <a:ext cx="6172200" cy="4114800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40188" y="2181893"/>
            <a:ext cx="4987636" cy="3087585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Венери непридатна для дихання. На планеті немає річок і океанів. Кислотні дощі, що проливаються з хмар, не встигають торкнутися її поверхні, бо випаровуються ще у повітрі.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Сонячне проміння нагріває поверхню Венери до 480 градусів, а кольорові хмари, немов ковдра, щільно огортають планету з усіх боків і не дозволяють теплу розсіюватися у просторі.</a:t>
            </a:r>
            <a:endParaRPr lang="uk-UA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8583" y="296883"/>
            <a:ext cx="7971702" cy="974972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 Земля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56286" y="2256312"/>
            <a:ext cx="4880758" cy="3538847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третя планета від Сонця. Вчені підрахували, що вік Землі становить приблизно 5 мільярдів років.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рухається по своїй орбіті зі швидкістю 30 км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сек. Це у 250 разів швидше гоночного автомобіля.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Землі є супутник – Місяць.  На космічному кораблі до Місяця можна долетіти за 10 годин.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атмосфери і води сприяли появі життя на нашій планеті.</a:t>
            </a:r>
            <a:endParaRPr lang="uk-UA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78245" y="1271905"/>
            <a:ext cx="5247005" cy="524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90005"/>
            <a:ext cx="10586852" cy="1047997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планета Марс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551324" y="2364385"/>
            <a:ext cx="6172200" cy="3395147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Поверхня Марса вкрита безліччю круглих кратерів, до складу яких входить багато заліза. Іржавіючи, залізо набуває червонястого кольору. 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Там ніколи не буває дощу. Але на полюсах є крижані полярні шапки, в котрих лід містить вуглекислий газ та багато замерзлої води.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Русла висохлих річок свідчать, що колись на Марсі була вода та існувало життя. Вчені вважають, що і тепер живі мікроорганізми є під поверхнею планети, де виявлена велика кількість криги. </a:t>
            </a:r>
            <a:endParaRPr lang="uk-UA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5" y="1572486"/>
            <a:ext cx="5002872" cy="476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26572"/>
            <a:ext cx="10515600" cy="101534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Газові гіганти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98763" y="1558637"/>
            <a:ext cx="11257807" cy="1956460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 Юпітер, Сатурн, Уран та Нептун називають газовими гігантами, бо вони значно більші, ніж Земля, і складаються переважно з газів. Поверхня їхня рідка, але ближче до центру стає щільнішою. У центрі планет є відносно невелике тверде ядро. 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ці планети мають кільця. А кожне кільце – це безліч великих і маленьких кам’яних брил, які постійно рухаються по своїх орбітах.</a:t>
            </a:r>
            <a:endParaRPr lang="uk-UA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0" y="3419396"/>
            <a:ext cx="11400309" cy="29843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489272" cy="1122218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 планета</a:t>
            </a:r>
            <a:endParaRPr lang="uk-UA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73935" y="2689451"/>
            <a:ext cx="5177640" cy="2847110"/>
          </a:xfrm>
        </p:spPr>
        <p:txBody>
          <a:bodyPr>
            <a:normAutofit/>
          </a:bodyPr>
          <a:lstStyle/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 в 11 разів більший за розмірами і майже у 318 разів важчий від Землі.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Юпітера непридатна для дихання. Кольорові хмари товщиною у сотні кілометрів огортають планету. Крізь них погано пробивається сонячне світло, тому там завжди холодно – мінус 120 градусів.</a:t>
            </a:r>
            <a:endParaRPr lang="uk-UA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 є потужним джерелом радіовипромінювання.</a:t>
            </a:r>
            <a:endParaRPr lang="uk-UA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4" y="1966452"/>
            <a:ext cx="6172200" cy="42931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ибина">
  <a:themeElements>
    <a:clrScheme name="Гли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ибина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и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TM04033923[[fn=Глибина]]</Template>
  <TotalTime>0</TotalTime>
  <Words>5096</Words>
  <Application>WPS Presentation</Application>
  <PresentationFormat>Широкий екран</PresentationFormat>
  <Paragraphs>89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Microsoft YaHei</vt:lpstr>
      <vt:lpstr>Arial Unicode MS</vt:lpstr>
      <vt:lpstr>Corbel</vt:lpstr>
      <vt:lpstr>Calibri</vt:lpstr>
      <vt:lpstr>Глибина</vt:lpstr>
      <vt:lpstr>Захопливий світ космосу</vt:lpstr>
      <vt:lpstr>Що таке космос?</vt:lpstr>
      <vt:lpstr> Сонячна система</vt:lpstr>
      <vt:lpstr>Перша планета від Сонця</vt:lpstr>
      <vt:lpstr>Найжаркіша планета</vt:lpstr>
      <vt:lpstr>Наша планета Земля</vt:lpstr>
      <vt:lpstr>Червона планета Марс</vt:lpstr>
      <vt:lpstr>Газові гіганти</vt:lpstr>
      <vt:lpstr>Найбільша планета</vt:lpstr>
      <vt:lpstr>Найдивовижніша планета</vt:lpstr>
      <vt:lpstr>Синя планета</vt:lpstr>
      <vt:lpstr>Планета вітрів</vt:lpstr>
      <vt:lpstr>Сучасні космічні дослідження</vt:lpstr>
      <vt:lpstr>Список використаних джерел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Захопливий світ космосу</dc:title>
  <dc:creator>Наталія</dc:creator>
  <cp:lastModifiedBy>Наталія</cp:lastModifiedBy>
  <cp:revision>27</cp:revision>
  <dcterms:created xsi:type="dcterms:W3CDTF">2024-12-10T18:03:00Z</dcterms:created>
  <dcterms:modified xsi:type="dcterms:W3CDTF">2024-12-11T22:01:44Z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B186C03A7D75482D8825EF5CBA094F2E_12</vt:lpwstr>
  </property>
  <property fmtid="{D5CDD505-2E9C-101B-9397-08002B2CF9AE}" pid="3" name="KSOProductBuildVer">
    <vt:lpwstr>1049-12.2.0.19307</vt:lpwstr>
  </property>
</Properties>
</file>