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D5094-E5F4-B2C2-3EDA-7A3E10AB2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0E774-5748-1CFC-0998-6AC450CF6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07348-AFD5-D2E5-938C-DEDB12B5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A3791-6C39-2669-2189-A41133A6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2F49A-77A0-06EB-72E8-A2D07013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49E0-E282-BA1A-7BC6-2261D1B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ADCDF-7F61-D6AC-6E0F-7E06FB7CE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D6CF2-8DD2-A0E1-F48F-63533F2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97BE4-0627-0806-AFBB-A1212144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BC94D-B753-3DE6-5C4B-AC9CACB5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3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5F2C60-E4D1-5359-6F04-00ACF0774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118C3-6E24-977C-EABC-0CA17CA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4D7A5-B2D9-1295-65E5-2AEBEEEC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61A95-C4E2-5011-89A7-27AFF4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14F81-3395-58F5-E0D3-3E6DDA22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1A67C-BAC6-73ED-A336-313B5777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5AED0-5EE1-47AE-91B3-36B71CA6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95EE5-48B3-818A-6683-89A60AD5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B8BDA-ED7B-A852-C3FE-44E8C514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26228-ED2B-5E36-4052-C9ABC94A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9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D7391-18E6-581F-DE1F-48318397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A0731-6ADA-234D-A5E1-3F509A08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D03DB-ED45-3388-4395-CC455F09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58401-74B6-9B6A-74BD-3DBFF535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85C0D-67E8-183D-AF4F-5E708A83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E7336-6CA1-5D13-484E-138BFB92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4D339-D7E6-6788-0228-B5D3A8E43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E9204-B8B1-3E3B-0966-2BC4B3753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49DC7-D6E8-3835-83DA-F08A3D25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92E13-64F9-69D4-24E8-91028703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10938E-05FA-263C-4350-C0CBD9AD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1E278-5986-A480-6F86-D7F5DB0D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BE32C-1CEA-FA59-B102-B4DD35F1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86FCB-436F-B41D-8A93-AE373AE04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9C6770-06D9-B399-58A9-61DE985E7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F9E103-8D05-4601-6EEA-0CB1368E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97837F-F37A-E64B-5C67-3EA247B3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13DC4F-3EFB-E46E-873B-2B13B8BE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19A2F-345C-4FA1-0D86-B39F569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9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34EC5-864D-D5F6-F0FB-35DECA97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55888D-3A7B-1CE3-3EC7-E3EAAA75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E3035F-232F-AD22-86B6-2070CC1F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B2D9D0-0DDE-349B-02AB-8D01DF15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D75CF2-C2F4-14FA-60E7-360B83C0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E171DC-A9E5-D3F1-55DE-5457E82D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9A67BC-5A14-42AC-F993-7E07E6A1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441DC-458B-8680-03D3-8892FCDD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8FDF7-2E19-3984-0D5F-2B6FBE8C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2A369-09C9-0680-4460-ABC2439FA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094A2-3126-F2D5-3315-C05D3C2D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D3551-8D40-A4E6-CED6-FD104CB3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8A25C8-95C2-CF5C-F1E4-42CC5F47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6E4F5-768D-2605-9F50-2BD6CABE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F3B141-A0C5-2BCC-3F19-C617BE269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E169E6-6DA9-A3F7-F866-536C134FA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7FEA3-E4CE-9E04-6C6D-0BD98809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2FB335-EEAC-EEDB-A9D7-5C802C2D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D4C13-D83E-331A-6878-CBDB92C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5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4755E-305B-57DF-D060-99D8E9FA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2485F1-B15F-7F7A-30A9-FE37ED89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103DD-23E5-39F0-1A4B-0BBDE2901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8A49-6111-4A7F-9757-F1FA8B2F504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4DC03-7AA7-0D5A-ECEB-71DAB13AB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8F014-DC9B-8400-A216-7337F289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6565-05EE-433B-95AE-CF7706EF8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3C54B-17FF-7B31-3E32-34A077117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Дидактическая игра по финансовой грамотности «Магазин»</a:t>
            </a:r>
            <a:b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(для детей среднего дошкольного возраста)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844AF-097C-F129-2B60-5167DB120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280" y="5077838"/>
            <a:ext cx="6838545" cy="1215958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№31 «Звёздочка» г. Орска»</a:t>
            </a:r>
          </a:p>
          <a:p>
            <a:pPr algn="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Бернард Н.Н.</a:t>
            </a:r>
          </a:p>
        </p:txBody>
      </p:sp>
    </p:spTree>
    <p:extLst>
      <p:ext uri="{BB962C8B-B14F-4D97-AF65-F5344CB8AC3E}">
        <p14:creationId xmlns:p14="http://schemas.microsoft.com/office/powerpoint/2010/main" val="152121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1C30-5E83-ACA0-914C-7FE39015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951577"/>
          </a:xfrm>
        </p:spPr>
        <p:txBody>
          <a:bodyPr>
            <a:normAutofit/>
          </a:bodyPr>
          <a:lstStyle/>
          <a:p>
            <a:pPr algn="l"/>
            <a:r>
              <a:rPr lang="ru-RU" sz="3100" i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дидактической игры «Магазин» :</a:t>
            </a:r>
            <a:br>
              <a:rPr lang="ru-RU" sz="3100" i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развитие навыка классификации вещей и продуктов по внешним признакам, определения формы окружающих предметов.</a:t>
            </a:r>
            <a:br>
              <a:rPr lang="ru-RU" sz="24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1E093-E11B-2A38-B7A2-06F3AD3E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4835"/>
            <a:ext cx="9144000" cy="361868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000" i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9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в памяти новых понятий, связанных с магазинными товарами(продовольственные отделы: хлебный, молочный. Мясной, овощи-фрукты; непродовольственные отделы: мебельный, строительный, косметика, бытовая химия и т.д.);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9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логики, памяти, концентрации внимания, речевых навыков;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9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способности к самостоятельной, парной или коллективной работе, уважительного отношения друг к другу.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2982F-EEEF-EC2A-629C-85748E3A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785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i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эту игру можно играть разными вариантами.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вариант:</a:t>
            </a:r>
            <a:r>
              <a:rPr lang="ru-RU" sz="1800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воспитанникам побыть продавцами. В магазин привезли разнообразные товары (детям предлагается рассмотреть карточки, изображающие еду, мебель, одежду, бытовые вещи). Грузчики, выгружая товары, все смешали в кучу. Задача продавцов – правильно распределить продукцию по витринам.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Магазинных отделов много (воспитатель демонстрирует картонные листы, изображающие витрины). Дети начинают раскладывать картинки по картонкам-витринам, попутно рассказывая, почему кладут именно сюда.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галстук – это предмет гардероба, его носят мужчины, значит, нужно положить в отдел одежды;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 – это продукт из молока, следовательно, нужно положить в молочный отдел;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кастрюля – это посуда для приготовления жидких блюд, значит, должна находиться в отделе посуды.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вариант: 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предлагает закупить в магазине продукты, но не говорит как они называются, а описывает внешние данные этого продукта, предмета.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купить в молочном отделе белую жидкость которую дает нам корова – молоко;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отделе косметики купить средство, которым мама красит губы – помада, и т.д.</a:t>
            </a:r>
            <a:br>
              <a:rPr lang="ru-RU" sz="18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5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50DE0-F30D-3410-6404-F42E1015C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4313" b="28794"/>
          <a:stretch/>
        </p:blipFill>
        <p:spPr>
          <a:xfrm>
            <a:off x="583079" y="432881"/>
            <a:ext cx="6547296" cy="2996119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B8239-B030-5B09-722C-1141426D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0" y="3292069"/>
            <a:ext cx="6547295" cy="313305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E6D379-BEEF-4A2B-07D3-200589DBA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4930"/>
          <a:stretch/>
        </p:blipFill>
        <p:spPr>
          <a:xfrm>
            <a:off x="6808495" y="1448627"/>
            <a:ext cx="4853174" cy="3274151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04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949E2-F27A-BC1B-CAF1-49F91AD6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9" y="529725"/>
            <a:ext cx="5454208" cy="3069507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14038-8029-8C9C-5F01-304360650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43" y="529725"/>
            <a:ext cx="5454208" cy="3069507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95B7F0-3331-4F37-3452-4E70A8DD1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3965"/>
          <a:stretch/>
        </p:blipFill>
        <p:spPr>
          <a:xfrm>
            <a:off x="3557081" y="3279881"/>
            <a:ext cx="4766552" cy="3048394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509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14D01-5DD7-37BD-1304-A0342C94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47515"/>
          </a:xfrm>
        </p:spPr>
        <p:txBody>
          <a:bodyPr>
            <a:noAutofit/>
          </a:bodyPr>
          <a:lstStyle/>
          <a:p>
            <a:pPr algn="ctr"/>
            <a:r>
              <a:rPr lang="ru-RU" sz="3200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увлекательная. Дети с удовольствием раскладывают карточки с товарами по витринам, покупают понравившиеся вещи, знакомятся с названиями предметов, о которых раньше не знали.</a:t>
            </a:r>
            <a:br>
              <a:rPr lang="ru-RU" sz="3200" i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i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C7B44-160D-F017-08FA-BAA9EA6F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4" y="3508754"/>
            <a:ext cx="10692406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93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369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Symbol</vt:lpstr>
      <vt:lpstr>Times New Roman</vt:lpstr>
      <vt:lpstr>Тема Office</vt:lpstr>
      <vt:lpstr>Дидактическая игра по финансовой грамотности «Магазин» (для детей среднего дошкольного возраста)</vt:lpstr>
      <vt:lpstr>Цель дидактической игры «Магазин» : – развитие навыка классификации вещей и продуктов по внешним признакам, определения формы окружающих предметов. </vt:lpstr>
      <vt:lpstr>Ход игры: В эту игру можно играть разными вариантами. Первый вариант: воспитатель предлагает воспитанникам побыть продавцами. В магазин привезли разнообразные товары (детям предлагается рассмотреть карточки, изображающие еду, мебель, одежду, бытовые вещи). Грузчики, выгружая товары, все смешали в кучу. Задача продавцов – правильно распределить продукцию по витринам. Магазинных отделов много (воспитатель демонстрирует картонные листы, изображающие витрины). Дети начинают раскладывать картинки по картонкам-витринам, попутно рассказывая, почему кладут именно сюда. Например: галстук – это предмет гардероба, его носят мужчины, значит, нужно положить в отдел одежды; сыр – это продукт из молока, следовательно, нужно положить в молочный отдел; кастрюля – это посуда для приготовления жидких блюд, значит, должна находиться в отделе посуды. Второй вариант:  Воспитатель предлагает закупить в магазине продукты, но не говорит как они называются, а описывает внешние данные этого продукта, предмета. Например: надо купить в молочном отделе белую жидкость которую дает нам корова – молоко; в отделе косметики купить средство, которым мама красит губы – помада, и т.д. </vt:lpstr>
      <vt:lpstr>Презентация PowerPoint</vt:lpstr>
      <vt:lpstr>Презентация PowerPoint</vt:lpstr>
      <vt:lpstr>Игра увлекательная. Дети с удовольствием раскладывают карточки с товарами по витринам, покупают понравившиеся вещи, знакомятся с названиями предметов, о которых раньше не знали.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финансовой грамотности «Магазин»</dc:title>
  <dc:creator>Asus</dc:creator>
  <cp:lastModifiedBy>Asus</cp:lastModifiedBy>
  <cp:revision>6</cp:revision>
  <dcterms:created xsi:type="dcterms:W3CDTF">2024-01-23T10:16:43Z</dcterms:created>
  <dcterms:modified xsi:type="dcterms:W3CDTF">2024-01-29T09:52:04Z</dcterms:modified>
</cp:coreProperties>
</file>