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60F187-A6B3-4B67-9C3E-69187F074C8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BFD0BC-418C-4378-B5F0-B7C546627B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МОАУ «СОШ №11,г.ОРСКА»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439248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Обобщение опыта по теме: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« Развитие связной речи дошкольников посредством театрализованной деятельности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в общении и игре»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Подготовил воспитатель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1 категории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Гордейчук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льга Николаевна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5658"/>
            <a:ext cx="2376264" cy="190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5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Театр масок.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628800"/>
            <a:ext cx="7711768" cy="1689076"/>
          </a:xfrm>
        </p:spPr>
        <p:txBody>
          <a:bodyPr>
            <a:normAutofit/>
          </a:bodyPr>
          <a:lstStyle/>
          <a:p>
            <a:r>
              <a:rPr lang="ru-RU" dirty="0"/>
              <a:t>Способствует развитию психофизических способностей, помогает развивать воображение, творческие способности, мышление, память.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3" y="3356993"/>
            <a:ext cx="3731222" cy="248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14" y="3284984"/>
            <a:ext cx="3465489" cy="259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32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196752"/>
            <a:ext cx="7772400" cy="43924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«разговорный» вид   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театрализованной   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Целостное воздействие на личность ребенка: его раскрепощение, самостоятельное творчество.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Способствует самопознанию и самовыражению личности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один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другой вид театрализованной деятельности  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не способствует развитию артистизма,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выразительности движений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речи,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игра-драматизация.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7"/>
            <a:ext cx="6417734" cy="64807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драматизация-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3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196752"/>
            <a:ext cx="7772400" cy="511256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прослушивание и обсуждение художественных произведений.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-Драматизация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сказок.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-Дидактические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сюжетно – ролевые, творческие игры, игры – театрализации.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-Словесные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настольные и подвижные игры с элементами драматизации.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-Рисование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раскрашивание наиболее ярких и эмоциональных событий из сказок с речевым комментарием и объяснением личностного смысла изображаемых событий.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-Просмотр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обсуждение слайдов, видеофильмов, мультфильмов.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-Продуктивная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-Посещение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театров.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7"/>
            <a:ext cx="6417734" cy="79208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 </a:t>
            </a:r>
          </a:p>
        </p:txBody>
      </p:sp>
    </p:spTree>
    <p:extLst>
      <p:ext uri="{BB962C8B-B14F-4D97-AF65-F5344CB8AC3E}">
        <p14:creationId xmlns:p14="http://schemas.microsoft.com/office/powerpoint/2010/main" val="73267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владеть навыками звуковой культуры речи, вести диалог;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передавать различные чувства, используя мимику, жесты, интонацию;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-передавать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образы сказочных персонажей характерными движениями;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-взаимодействовать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коллективно и согласованно, проявляя свою индивидуальность;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-приобретение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 знаний о театре – как увлекательному искусству;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-обогащение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театрального уголка.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352928" cy="100811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</p:txBody>
      </p:sp>
    </p:spTree>
    <p:extLst>
      <p:ext uri="{BB962C8B-B14F-4D97-AF65-F5344CB8AC3E}">
        <p14:creationId xmlns:p14="http://schemas.microsoft.com/office/powerpoint/2010/main" val="81155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1068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Театрализованная деятельность -это не просто игра .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Это прекрасное средство для интенсивного развития речи детей, обогащения словаря, развитие мышления ,воображения , творческих способностей.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3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Одним из самых важных приобретений ребёнка в дошкольном возрасте является развитие речи. К сожалению, в современном мире, все чаще живое общение детям заменяет компьютер и телевидение и эта тенденция постоянно растет. Вследствие чего неуклонно увеличивается количество детей с несформированной связной речью. Что отрицательно сказывается на развитии всей речемыслительной деятельности дошкольников, ограничивает их коммуникативные потребности и познавательные возможности. Каждый педагог хочет, чтобы речь его воспитанников была не только правильной, но и живой, выразительной, чтобы дети чувствовали красоту и разнообразие языка, умели пользоваться его богатствами.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Актуальность: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3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340768"/>
            <a:ext cx="7772400" cy="446449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определила цель углубленной работы по теме :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связной речи детей посредством театрализованной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в общении и игре.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театрализованная деятельность - это одно из ярких эмоциональных средств, формирующих личность ребенка. В процессе театрализованной игры активизируется и совершенствуется словарный запас, грамматический строй речи, звукопроизношение, темп, выразительность речи.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76673"/>
            <a:ext cx="6417734" cy="7920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Цель: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2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475252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Разработать систему работы по развитию связной речи у детей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возраста через театрализованную деятельность.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Совершенствовать средства, методы, приёмы развития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связной речи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среднего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возраста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театрализованную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Обобщить опыт работы развития связной речи, детей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возраста посредствам театрализованной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Установить взаимодействие родителей, воспитателей для обеспечения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требований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реализации задач с целью обогащение связной речи детей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дошкольного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 посредствам театрализованной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в общении и игре.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48681"/>
            <a:ext cx="6417734" cy="93610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Для достижения поставленной цели были определены следующие задачи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548680"/>
            <a:ext cx="7772400" cy="604867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одна из самых эффективных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способов воздействия на детей, в котором наиболее полно и ярко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проявляется принцип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обучения: учить играя. Известно, что дети любят играть, их не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заставлять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делать. Играя, мы общаемся с детьми на их территории.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Изучив методическую литературу по теме: «Развитие связной речи у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дошкольного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 посредствам театрализованной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в общении и игре»,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пришла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выводу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театрализованная игра оказывает большое влияние на речевое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ребёнка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стимулирует активную речь за счёт расширения словарного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запаса, совершенствует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артикуляционный аппарат. Ребёнок усваивает богатство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родного языка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его выразительные средства. В театральной игре формируется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диалог, эмоционально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насыщенная речь.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7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692696"/>
            <a:ext cx="7772400" cy="54006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театральный уголок, где ребёнок может побыть один и прорепетировать какую-нибудь роль или просмотреть иллюстрации к театрализации.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Поскольку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должна обеспечивать право и свободу выбора каждого ребёнка на театрализацию любимого произведения, в зоне театрализованной деятельности я разместила разные виды театра –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теневой , магнитный, пальчиковый,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-ба-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 же маски, реквизит, куклы, декорации.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7"/>
            <a:ext cx="6417734" cy="5040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82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театра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908720"/>
            <a:ext cx="3822192" cy="24091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Пальчиковый театр</a:t>
            </a: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Способствует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развитию речи, внимания, памяти;</a:t>
            </a:r>
          </a:p>
          <a:p>
            <a:pPr algn="l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*формирует пространственные представления;</a:t>
            </a:r>
          </a:p>
          <a:p>
            <a:pPr algn="l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*развивает ловкость, точность, выразительность, координацию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движений.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908720"/>
            <a:ext cx="3822192" cy="240915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Теневой театр</a:t>
            </a:r>
          </a:p>
          <a:p>
            <a:pPr algn="l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Развивает фантазию,  творческие способности, артикуляционный аппарат, речь и умение активно строить диалог, развивает игровое поведение , эстетические чувства, способность творчески относиться к любому делу.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78" y="3655820"/>
            <a:ext cx="3124081" cy="2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75" y="3591600"/>
            <a:ext cx="2598717" cy="228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61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348880"/>
            <a:ext cx="3352800" cy="3137521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Посредством куклы, одетой на руку,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говорят о своих переживаниях и радостях, поскольку полностью отождествляют себя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(свою руку) с куклой.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764704"/>
            <a:ext cx="6537920" cy="12961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Театр кукол Бибабо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02563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475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365</TotalTime>
  <Words>350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МОАУ «СОШ №11,г.ОРСКА»</vt:lpstr>
      <vt:lpstr>Театрализованная деятельность -это не просто игра . Это прекрасное средство для интенсивного развития речи детей, обогащения словаря, развитие мышления ,воображения , творческих способностей.</vt:lpstr>
      <vt:lpstr>Актуальность:</vt:lpstr>
      <vt:lpstr>Актуальность темы  определила цель углубленной работы по теме : создать условия для развития связной речи детей посредством театрализованной деятельности в общении и игре.  Так как театрализованная деятельность - это одно из ярких эмоциональных средств, формирующих личность ребенка. В процессе театрализованной игры активизируется и совершенствуется словарный запас, грамматический строй речи, звукопроизношение, темп, выразительность речи.</vt:lpstr>
      <vt:lpstr>1. Разработать систему работы по развитию связной речи у детей дошкольного возраста через театрализованную деятельность. 2. Совершенствовать средства, методы, приёмы развития связной речи у детей среднего  дошкольного возраста через театрализованную деятельность . 3. Обобщить опыт работы развития связной речи, детей среднего дошкольного возраста посредствам театрализованной деятельности. 4. Установить взаимодействие родителей, воспитателей для обеспечения единства требований при реализации задач с целью обогащение связной речи детей среднего дошкольного возраста посредствам театрализованной деятельности в общении и игре.  </vt:lpstr>
      <vt:lpstr>Театрализованная деятельность одна из самых эффективных способов воздействия на детей, в котором наиболее полно и ярко проявляется принцип обучения: учить играя. Известно, что дети любят играть, их не нужно заставлять это делать. Играя, мы общаемся с детьми на их территории. Изучив методическую литературу по теме: «Развитие связной речи у детей дошкольного возраста посредствам театрализованной деятельности в общении и игре», пришла к выводу, что театрализованная игра оказывает большое влияние на речевое развитие ребёнка, стимулирует активную речь за счёт расширения словарного запаса, совершенствует артикуляционный аппарат. Ребёнок усваивает богатство родного языка, его выразительные средства. В театральной игре формируется диалог, эмоционально - насыщенная речь.  </vt:lpstr>
      <vt:lpstr> В группе есть  театральный уголок, где ребёнок может побыть один и прорепетировать какую-нибудь роль или просмотреть иллюстрации к театрализации.  Поскольку предметно-развивающая среда должна обеспечивать право и свободу выбора каждого ребёнка на театрализацию любимого произведения, в зоне театрализованной деятельности я разместила разные виды театра – теневой , магнитный, пальчиковый, би-ба-бо, а так же маски, реквизит, куклы, декорации.</vt:lpstr>
      <vt:lpstr>Виды театра </vt:lpstr>
      <vt:lpstr>Театр кукол Бибабо </vt:lpstr>
      <vt:lpstr>Театр масок.</vt:lpstr>
      <vt:lpstr>Самый «разговорный» вид     театрализованной    деятельности.  Целостное воздействие на личность ребенка: его раскрепощение, самостоятельное творчество.    Способствует самопознанию и самовыражению личности; Ни один другой вид театрализованной деятельности   так не способствует развитию артистизма, выразительности движений и речи, как игра-драматизация.   </vt:lpstr>
      <vt:lpstr>-Чтение, прослушивание и обсуждение художественных произведений.  -Драматизация сказок.  -Дидактические, сюжетно – ролевые, творческие игры, игры – театрализации.  -Словесные, настольные и подвижные игры с элементами драматизации.  -Рисование и раскрашивание наиболее ярких и эмоциональных событий из сказок с речевым комментарием и объяснением личностного смысла изображаемых событий.  -Просмотр и обсуждение слайдов, видеофильмов, мультфильмов.  -Продуктивная деятельность.  -Посещение театров. </vt:lpstr>
      <vt:lpstr>-умение владеть навыками звуковой культуры речи, вести диалог; -умение передавать различные чувства, используя мимику, жесты, интонацию; -передавать образы сказочных персонажей характерными движениями; -взаимодействовать коллективно и согласованно, проявляя свою индивидуальность; -приобретение детьми знаний о театре – как увлекательному искусству; -обогащение театрального уголка.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Леново</cp:lastModifiedBy>
  <cp:revision>11</cp:revision>
  <dcterms:created xsi:type="dcterms:W3CDTF">2024-02-14T08:35:42Z</dcterms:created>
  <dcterms:modified xsi:type="dcterms:W3CDTF">2024-02-14T14:41:20Z</dcterms:modified>
</cp:coreProperties>
</file>