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73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sv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svg"/><Relationship Id="rId1" Type="http://schemas.openxmlformats.org/officeDocument/2006/relationships/image" Target="../media/image24.png"/><Relationship Id="rId6" Type="http://schemas.openxmlformats.org/officeDocument/2006/relationships/image" Target="../media/image29.svg"/><Relationship Id="rId5" Type="http://schemas.openxmlformats.org/officeDocument/2006/relationships/image" Target="../media/image28.png"/><Relationship Id="rId4" Type="http://schemas.openxmlformats.org/officeDocument/2006/relationships/image" Target="../media/image27.svg"/></Relationships>
</file>

<file path=ppt/diagrams/_rels/data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sv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image" Target="../media/image33.svg"/><Relationship Id="rId1" Type="http://schemas.openxmlformats.org/officeDocument/2006/relationships/image" Target="../media/image32.png"/><Relationship Id="rId6" Type="http://schemas.openxmlformats.org/officeDocument/2006/relationships/image" Target="../media/image37.svg"/><Relationship Id="rId5" Type="http://schemas.openxmlformats.org/officeDocument/2006/relationships/image" Target="../media/image36.png"/><Relationship Id="rId4" Type="http://schemas.openxmlformats.org/officeDocument/2006/relationships/image" Target="../media/image35.sv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svg"/><Relationship Id="rId1" Type="http://schemas.openxmlformats.org/officeDocument/2006/relationships/image" Target="../media/image40.png"/><Relationship Id="rId6" Type="http://schemas.openxmlformats.org/officeDocument/2006/relationships/image" Target="../media/image45.svg"/><Relationship Id="rId5" Type="http://schemas.openxmlformats.org/officeDocument/2006/relationships/image" Target="../media/image44.png"/><Relationship Id="rId4" Type="http://schemas.openxmlformats.org/officeDocument/2006/relationships/image" Target="../media/image43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sv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svg"/><Relationship Id="rId1" Type="http://schemas.openxmlformats.org/officeDocument/2006/relationships/image" Target="../media/image24.png"/><Relationship Id="rId6" Type="http://schemas.openxmlformats.org/officeDocument/2006/relationships/image" Target="../media/image29.svg"/><Relationship Id="rId5" Type="http://schemas.openxmlformats.org/officeDocument/2006/relationships/image" Target="../media/image28.png"/><Relationship Id="rId4" Type="http://schemas.openxmlformats.org/officeDocument/2006/relationships/image" Target="../media/image27.svg"/></Relationships>
</file>

<file path=ppt/diagrams/_rels/drawing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sv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image" Target="../media/image33.svg"/><Relationship Id="rId1" Type="http://schemas.openxmlformats.org/officeDocument/2006/relationships/image" Target="../media/image32.png"/><Relationship Id="rId6" Type="http://schemas.openxmlformats.org/officeDocument/2006/relationships/image" Target="../media/image37.svg"/><Relationship Id="rId5" Type="http://schemas.openxmlformats.org/officeDocument/2006/relationships/image" Target="../media/image36.png"/><Relationship Id="rId4" Type="http://schemas.openxmlformats.org/officeDocument/2006/relationships/image" Target="../media/image35.sv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svg"/><Relationship Id="rId1" Type="http://schemas.openxmlformats.org/officeDocument/2006/relationships/image" Target="../media/image40.png"/><Relationship Id="rId6" Type="http://schemas.openxmlformats.org/officeDocument/2006/relationships/image" Target="../media/image45.svg"/><Relationship Id="rId5" Type="http://schemas.openxmlformats.org/officeDocument/2006/relationships/image" Target="../media/image44.png"/><Relationship Id="rId4" Type="http://schemas.openxmlformats.org/officeDocument/2006/relationships/image" Target="../media/image4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F385AD-BEFC-4508-A79E-B1CBBC7C6FC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0E2D74A-7108-4186-98D1-92BAD6A38A8B}">
      <dgm:prSet/>
      <dgm:spPr/>
      <dgm:t>
        <a:bodyPr/>
        <a:lstStyle/>
        <a:p>
          <a:r>
            <a:rPr lang="en-US"/>
            <a:t>- Australia’s strong solar potential and demand for eco-friendly advertising.</a:t>
          </a:r>
        </a:p>
      </dgm:t>
    </dgm:pt>
    <dgm:pt modelId="{159C683F-D093-4013-B6FB-556AA16AA7DE}" type="parTrans" cxnId="{717ACED8-B2D8-4C10-98C8-F8C6DB1815EC}">
      <dgm:prSet/>
      <dgm:spPr/>
      <dgm:t>
        <a:bodyPr/>
        <a:lstStyle/>
        <a:p>
          <a:endParaRPr lang="en-US"/>
        </a:p>
      </dgm:t>
    </dgm:pt>
    <dgm:pt modelId="{106C9E43-EE0A-4B83-B9B8-C7C213D97FEA}" type="sibTrans" cxnId="{717ACED8-B2D8-4C10-98C8-F8C6DB1815EC}">
      <dgm:prSet/>
      <dgm:spPr/>
      <dgm:t>
        <a:bodyPr/>
        <a:lstStyle/>
        <a:p>
          <a:endParaRPr lang="en-US"/>
        </a:p>
      </dgm:t>
    </dgm:pt>
    <dgm:pt modelId="{3CE09CF9-9895-460E-91C7-E6B8FFBCB84D}">
      <dgm:prSet/>
      <dgm:spPr/>
      <dgm:t>
        <a:bodyPr/>
        <a:lstStyle/>
        <a:p>
          <a:r>
            <a:rPr lang="en-US"/>
            <a:t>- A solar powered billboard uses panels, batteries, and LED screens.</a:t>
          </a:r>
        </a:p>
      </dgm:t>
    </dgm:pt>
    <dgm:pt modelId="{5E7A8FF7-9246-4FF2-A6EB-E37238A5DF1B}" type="parTrans" cxnId="{4E8D6FCC-6646-4565-B592-C58FBF1C0A57}">
      <dgm:prSet/>
      <dgm:spPr/>
      <dgm:t>
        <a:bodyPr/>
        <a:lstStyle/>
        <a:p>
          <a:endParaRPr lang="en-US"/>
        </a:p>
      </dgm:t>
    </dgm:pt>
    <dgm:pt modelId="{93E1E4E0-EAA7-4BA1-A0AB-92F59E85E4C2}" type="sibTrans" cxnId="{4E8D6FCC-6646-4565-B592-C58FBF1C0A57}">
      <dgm:prSet/>
      <dgm:spPr/>
      <dgm:t>
        <a:bodyPr/>
        <a:lstStyle/>
        <a:p>
          <a:endParaRPr lang="en-US"/>
        </a:p>
      </dgm:t>
    </dgm:pt>
    <dgm:pt modelId="{4266AE69-53E6-477F-9B91-6A07CE772C39}">
      <dgm:prSet/>
      <dgm:spPr/>
      <dgm:t>
        <a:bodyPr/>
        <a:lstStyle/>
        <a:p>
          <a:r>
            <a:rPr lang="en-US"/>
            <a:t>- Growing relevance as Australians value sustainability.</a:t>
          </a:r>
        </a:p>
      </dgm:t>
    </dgm:pt>
    <dgm:pt modelId="{A6887423-BD94-4FCA-97E2-F5717489E927}" type="parTrans" cxnId="{29BE4315-415D-4E1B-8379-E8C89201E2BF}">
      <dgm:prSet/>
      <dgm:spPr/>
      <dgm:t>
        <a:bodyPr/>
        <a:lstStyle/>
        <a:p>
          <a:endParaRPr lang="en-US"/>
        </a:p>
      </dgm:t>
    </dgm:pt>
    <dgm:pt modelId="{8F4089D4-DAE9-4A94-A1A4-9B12668086A4}" type="sibTrans" cxnId="{29BE4315-415D-4E1B-8379-E8C89201E2BF}">
      <dgm:prSet/>
      <dgm:spPr/>
      <dgm:t>
        <a:bodyPr/>
        <a:lstStyle/>
        <a:p>
          <a:endParaRPr lang="en-US"/>
        </a:p>
      </dgm:t>
    </dgm:pt>
    <dgm:pt modelId="{AE387BA2-DFAF-414A-BB81-47CBECB2FE9D}" type="pres">
      <dgm:prSet presAssocID="{ABF385AD-BEFC-4508-A79E-B1CBBC7C6FC8}" presName="linear" presStyleCnt="0">
        <dgm:presLayoutVars>
          <dgm:animLvl val="lvl"/>
          <dgm:resizeHandles val="exact"/>
        </dgm:presLayoutVars>
      </dgm:prSet>
      <dgm:spPr/>
    </dgm:pt>
    <dgm:pt modelId="{7A172011-DBF6-45ED-9874-CC71C64DD344}" type="pres">
      <dgm:prSet presAssocID="{30E2D74A-7108-4186-98D1-92BAD6A38A8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4E87B6D-3C55-42C3-A099-FB0D978C8DBF}" type="pres">
      <dgm:prSet presAssocID="{106C9E43-EE0A-4B83-B9B8-C7C213D97FEA}" presName="spacer" presStyleCnt="0"/>
      <dgm:spPr/>
    </dgm:pt>
    <dgm:pt modelId="{050931E8-5FDA-490B-9605-427588745E09}" type="pres">
      <dgm:prSet presAssocID="{3CE09CF9-9895-460E-91C7-E6B8FFBCB84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5A6F45E-5FD2-4A45-BDD9-6D77B3D8F68C}" type="pres">
      <dgm:prSet presAssocID="{93E1E4E0-EAA7-4BA1-A0AB-92F59E85E4C2}" presName="spacer" presStyleCnt="0"/>
      <dgm:spPr/>
    </dgm:pt>
    <dgm:pt modelId="{D0C1502F-0527-4CA3-AFEF-3DA08D7C5019}" type="pres">
      <dgm:prSet presAssocID="{4266AE69-53E6-477F-9B91-6A07CE772C3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9BE4315-415D-4E1B-8379-E8C89201E2BF}" srcId="{ABF385AD-BEFC-4508-A79E-B1CBBC7C6FC8}" destId="{4266AE69-53E6-477F-9B91-6A07CE772C39}" srcOrd="2" destOrd="0" parTransId="{A6887423-BD94-4FCA-97E2-F5717489E927}" sibTransId="{8F4089D4-DAE9-4A94-A1A4-9B12668086A4}"/>
    <dgm:cxn modelId="{284BF686-1C9F-4C84-BE37-09908B90BEFA}" type="presOf" srcId="{4266AE69-53E6-477F-9B91-6A07CE772C39}" destId="{D0C1502F-0527-4CA3-AFEF-3DA08D7C5019}" srcOrd="0" destOrd="0" presId="urn:microsoft.com/office/officeart/2005/8/layout/vList2"/>
    <dgm:cxn modelId="{4B86C4A7-02B4-4FC2-A19B-356009CB4C76}" type="presOf" srcId="{30E2D74A-7108-4186-98D1-92BAD6A38A8B}" destId="{7A172011-DBF6-45ED-9874-CC71C64DD344}" srcOrd="0" destOrd="0" presId="urn:microsoft.com/office/officeart/2005/8/layout/vList2"/>
    <dgm:cxn modelId="{652B05BB-79D1-4FF2-93BA-A4001FB62366}" type="presOf" srcId="{3CE09CF9-9895-460E-91C7-E6B8FFBCB84D}" destId="{050931E8-5FDA-490B-9605-427588745E09}" srcOrd="0" destOrd="0" presId="urn:microsoft.com/office/officeart/2005/8/layout/vList2"/>
    <dgm:cxn modelId="{4E8D6FCC-6646-4565-B592-C58FBF1C0A57}" srcId="{ABF385AD-BEFC-4508-A79E-B1CBBC7C6FC8}" destId="{3CE09CF9-9895-460E-91C7-E6B8FFBCB84D}" srcOrd="1" destOrd="0" parTransId="{5E7A8FF7-9246-4FF2-A6EB-E37238A5DF1B}" sibTransId="{93E1E4E0-EAA7-4BA1-A0AB-92F59E85E4C2}"/>
    <dgm:cxn modelId="{717ACED8-B2D8-4C10-98C8-F8C6DB1815EC}" srcId="{ABF385AD-BEFC-4508-A79E-B1CBBC7C6FC8}" destId="{30E2D74A-7108-4186-98D1-92BAD6A38A8B}" srcOrd="0" destOrd="0" parTransId="{159C683F-D093-4013-B6FB-556AA16AA7DE}" sibTransId="{106C9E43-EE0A-4B83-B9B8-C7C213D97FEA}"/>
    <dgm:cxn modelId="{5BFE2AF9-AA66-4AF8-89A3-6759D5EA51DD}" type="presOf" srcId="{ABF385AD-BEFC-4508-A79E-B1CBBC7C6FC8}" destId="{AE387BA2-DFAF-414A-BB81-47CBECB2FE9D}" srcOrd="0" destOrd="0" presId="urn:microsoft.com/office/officeart/2005/8/layout/vList2"/>
    <dgm:cxn modelId="{26CCAE1B-5BC2-4A0E-9970-CC84AF5215AB}" type="presParOf" srcId="{AE387BA2-DFAF-414A-BB81-47CBECB2FE9D}" destId="{7A172011-DBF6-45ED-9874-CC71C64DD344}" srcOrd="0" destOrd="0" presId="urn:microsoft.com/office/officeart/2005/8/layout/vList2"/>
    <dgm:cxn modelId="{821DE525-1ED7-4405-ABE3-EDE0C559852D}" type="presParOf" srcId="{AE387BA2-DFAF-414A-BB81-47CBECB2FE9D}" destId="{94E87B6D-3C55-42C3-A099-FB0D978C8DBF}" srcOrd="1" destOrd="0" presId="urn:microsoft.com/office/officeart/2005/8/layout/vList2"/>
    <dgm:cxn modelId="{D5706E7C-AE97-4037-AEC1-1F9639D46E37}" type="presParOf" srcId="{AE387BA2-DFAF-414A-BB81-47CBECB2FE9D}" destId="{050931E8-5FDA-490B-9605-427588745E09}" srcOrd="2" destOrd="0" presId="urn:microsoft.com/office/officeart/2005/8/layout/vList2"/>
    <dgm:cxn modelId="{9F34DB38-058A-41D2-949E-80095227B0BB}" type="presParOf" srcId="{AE387BA2-DFAF-414A-BB81-47CBECB2FE9D}" destId="{D5A6F45E-5FD2-4A45-BDD9-6D77B3D8F68C}" srcOrd="3" destOrd="0" presId="urn:microsoft.com/office/officeart/2005/8/layout/vList2"/>
    <dgm:cxn modelId="{98A86C3A-D8F8-40C9-87DA-EA4F6392682E}" type="presParOf" srcId="{AE387BA2-DFAF-414A-BB81-47CBECB2FE9D}" destId="{D0C1502F-0527-4CA3-AFEF-3DA08D7C501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0DB6F55-AE6D-45D9-9D28-4797E8716431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74A93B7-EAC3-4647-B362-FFEE6C9EC5D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Environmentally friendly: reduce CO₂ emissions.</a:t>
          </a:r>
        </a:p>
      </dgm:t>
    </dgm:pt>
    <dgm:pt modelId="{5A67F2D5-D95B-4D0B-88E2-9D3547E5D966}" type="parTrans" cxnId="{2FB0A188-E49C-443F-B8A0-7E81016CBEAB}">
      <dgm:prSet/>
      <dgm:spPr/>
      <dgm:t>
        <a:bodyPr/>
        <a:lstStyle/>
        <a:p>
          <a:endParaRPr lang="en-US"/>
        </a:p>
      </dgm:t>
    </dgm:pt>
    <dgm:pt modelId="{89CB9019-200D-4F60-A123-AC582A426F32}" type="sibTrans" cxnId="{2FB0A188-E49C-443F-B8A0-7E81016CBEAB}">
      <dgm:prSet/>
      <dgm:spPr/>
      <dgm:t>
        <a:bodyPr/>
        <a:lstStyle/>
        <a:p>
          <a:endParaRPr lang="en-US"/>
        </a:p>
      </dgm:t>
    </dgm:pt>
    <dgm:pt modelId="{129CCB27-8BAD-4242-9878-A32743258DC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Off-grid capability: no power infrastructure needed.</a:t>
          </a:r>
        </a:p>
      </dgm:t>
    </dgm:pt>
    <dgm:pt modelId="{61B75195-BBDE-4CFC-A61A-CCE14EE28E91}" type="parTrans" cxnId="{3187F54E-DD29-43B5-849F-A37EB18619E3}">
      <dgm:prSet/>
      <dgm:spPr/>
      <dgm:t>
        <a:bodyPr/>
        <a:lstStyle/>
        <a:p>
          <a:endParaRPr lang="en-US"/>
        </a:p>
      </dgm:t>
    </dgm:pt>
    <dgm:pt modelId="{BF9B4F9C-0A27-4A25-8CBB-44B00C68CB42}" type="sibTrans" cxnId="{3187F54E-DD29-43B5-849F-A37EB18619E3}">
      <dgm:prSet/>
      <dgm:spPr/>
      <dgm:t>
        <a:bodyPr/>
        <a:lstStyle/>
        <a:p>
          <a:endParaRPr lang="en-US"/>
        </a:p>
      </dgm:t>
    </dgm:pt>
    <dgm:pt modelId="{90222E01-A348-4C12-8749-AD1ED55D2D8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Continuous operation: works day and night with stored energy.</a:t>
          </a:r>
        </a:p>
      </dgm:t>
    </dgm:pt>
    <dgm:pt modelId="{5039FE0A-07D4-424E-8725-A0B68DD80FCC}" type="parTrans" cxnId="{0C486376-793A-48E4-BAEC-D9CF082B6E08}">
      <dgm:prSet/>
      <dgm:spPr/>
      <dgm:t>
        <a:bodyPr/>
        <a:lstStyle/>
        <a:p>
          <a:endParaRPr lang="en-US"/>
        </a:p>
      </dgm:t>
    </dgm:pt>
    <dgm:pt modelId="{752B7E72-655F-4294-AB1B-0C3B6CAF597D}" type="sibTrans" cxnId="{0C486376-793A-48E4-BAEC-D9CF082B6E08}">
      <dgm:prSet/>
      <dgm:spPr/>
      <dgm:t>
        <a:bodyPr/>
        <a:lstStyle/>
        <a:p>
          <a:endParaRPr lang="en-US"/>
        </a:p>
      </dgm:t>
    </dgm:pt>
    <dgm:pt modelId="{ABAD79BF-6174-47F2-AB3E-353D2A4345A4}" type="pres">
      <dgm:prSet presAssocID="{00DB6F55-AE6D-45D9-9D28-4797E8716431}" presName="root" presStyleCnt="0">
        <dgm:presLayoutVars>
          <dgm:dir/>
          <dgm:resizeHandles val="exact"/>
        </dgm:presLayoutVars>
      </dgm:prSet>
      <dgm:spPr/>
    </dgm:pt>
    <dgm:pt modelId="{381D740D-65BC-4974-9521-A5B685BDB4C7}" type="pres">
      <dgm:prSet presAssocID="{874A93B7-EAC3-4647-B362-FFEE6C9EC5D0}" presName="compNode" presStyleCnt="0"/>
      <dgm:spPr/>
    </dgm:pt>
    <dgm:pt modelId="{C8C7A7C9-EC92-4B5D-9389-FB6197E5E930}" type="pres">
      <dgm:prSet presAssocID="{874A93B7-EAC3-4647-B362-FFEE6C9EC5D0}" presName="bgRect" presStyleLbl="bgShp" presStyleIdx="0" presStyleCnt="3"/>
      <dgm:spPr/>
    </dgm:pt>
    <dgm:pt modelId="{31B66710-839F-4426-8B79-CE34D4F844D5}" type="pres">
      <dgm:prSet presAssocID="{874A93B7-EAC3-4647-B362-FFEE6C9EC5D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ecycle Sign"/>
        </a:ext>
      </dgm:extLst>
    </dgm:pt>
    <dgm:pt modelId="{627E816A-264B-4E6C-9E3B-D3C2058A49D4}" type="pres">
      <dgm:prSet presAssocID="{874A93B7-EAC3-4647-B362-FFEE6C9EC5D0}" presName="spaceRect" presStyleCnt="0"/>
      <dgm:spPr/>
    </dgm:pt>
    <dgm:pt modelId="{DCBFC7D8-17B7-4A20-8B55-4C6C719EEBC1}" type="pres">
      <dgm:prSet presAssocID="{874A93B7-EAC3-4647-B362-FFEE6C9EC5D0}" presName="parTx" presStyleLbl="revTx" presStyleIdx="0" presStyleCnt="3">
        <dgm:presLayoutVars>
          <dgm:chMax val="0"/>
          <dgm:chPref val="0"/>
        </dgm:presLayoutVars>
      </dgm:prSet>
      <dgm:spPr/>
    </dgm:pt>
    <dgm:pt modelId="{75C4FDC6-3F58-4A1B-8AFA-9DC82F2B2A1F}" type="pres">
      <dgm:prSet presAssocID="{89CB9019-200D-4F60-A123-AC582A426F32}" presName="sibTrans" presStyleCnt="0"/>
      <dgm:spPr/>
    </dgm:pt>
    <dgm:pt modelId="{ABA9F4AE-A132-4641-AD57-B3953A266AED}" type="pres">
      <dgm:prSet presAssocID="{129CCB27-8BAD-4242-9878-A32743258DC4}" presName="compNode" presStyleCnt="0"/>
      <dgm:spPr/>
    </dgm:pt>
    <dgm:pt modelId="{5BF6FC66-B13E-4AFA-BDB9-C6A7609C0B52}" type="pres">
      <dgm:prSet presAssocID="{129CCB27-8BAD-4242-9878-A32743258DC4}" presName="bgRect" presStyleLbl="bgShp" presStyleIdx="1" presStyleCnt="3"/>
      <dgm:spPr/>
    </dgm:pt>
    <dgm:pt modelId="{6D7E39E0-7FDC-4B3A-82F8-7F32234528A9}" type="pres">
      <dgm:prSet presAssocID="{129CCB27-8BAD-4242-9878-A32743258DC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Windmill"/>
        </a:ext>
      </dgm:extLst>
    </dgm:pt>
    <dgm:pt modelId="{C9676BC1-916B-4147-B68B-73939F85D475}" type="pres">
      <dgm:prSet presAssocID="{129CCB27-8BAD-4242-9878-A32743258DC4}" presName="spaceRect" presStyleCnt="0"/>
      <dgm:spPr/>
    </dgm:pt>
    <dgm:pt modelId="{2503A836-6C76-40F1-AC81-B0724F7EFB5B}" type="pres">
      <dgm:prSet presAssocID="{129CCB27-8BAD-4242-9878-A32743258DC4}" presName="parTx" presStyleLbl="revTx" presStyleIdx="1" presStyleCnt="3">
        <dgm:presLayoutVars>
          <dgm:chMax val="0"/>
          <dgm:chPref val="0"/>
        </dgm:presLayoutVars>
      </dgm:prSet>
      <dgm:spPr/>
    </dgm:pt>
    <dgm:pt modelId="{C2D50530-C070-4EF8-9779-2EF86A5618CA}" type="pres">
      <dgm:prSet presAssocID="{BF9B4F9C-0A27-4A25-8CBB-44B00C68CB42}" presName="sibTrans" presStyleCnt="0"/>
      <dgm:spPr/>
    </dgm:pt>
    <dgm:pt modelId="{CCF29039-EF8B-4733-BE58-417414ED9ED8}" type="pres">
      <dgm:prSet presAssocID="{90222E01-A348-4C12-8749-AD1ED55D2D86}" presName="compNode" presStyleCnt="0"/>
      <dgm:spPr/>
    </dgm:pt>
    <dgm:pt modelId="{854AD097-FEEE-4666-B0B4-C6C6561C5F13}" type="pres">
      <dgm:prSet presAssocID="{90222E01-A348-4C12-8749-AD1ED55D2D86}" presName="bgRect" presStyleLbl="bgShp" presStyleIdx="2" presStyleCnt="3"/>
      <dgm:spPr/>
    </dgm:pt>
    <dgm:pt modelId="{25F7A1D7-B504-4ADE-8068-041CD797977E}" type="pres">
      <dgm:prSet presAssocID="{90222E01-A348-4C12-8749-AD1ED55D2D8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rrow Circle"/>
        </a:ext>
      </dgm:extLst>
    </dgm:pt>
    <dgm:pt modelId="{45F7B045-A500-4883-BE58-977B8B7E0913}" type="pres">
      <dgm:prSet presAssocID="{90222E01-A348-4C12-8749-AD1ED55D2D86}" presName="spaceRect" presStyleCnt="0"/>
      <dgm:spPr/>
    </dgm:pt>
    <dgm:pt modelId="{F40B8DBA-C545-41F2-9C16-BDCEB70D9157}" type="pres">
      <dgm:prSet presAssocID="{90222E01-A348-4C12-8749-AD1ED55D2D86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345A460A-DB74-4F5A-8B5F-1DE0CB649D15}" type="presOf" srcId="{00DB6F55-AE6D-45D9-9D28-4797E8716431}" destId="{ABAD79BF-6174-47F2-AB3E-353D2A4345A4}" srcOrd="0" destOrd="0" presId="urn:microsoft.com/office/officeart/2018/2/layout/IconVerticalSolidList"/>
    <dgm:cxn modelId="{FCC69612-561B-437A-8AAB-535021FFFDC7}" type="presOf" srcId="{90222E01-A348-4C12-8749-AD1ED55D2D86}" destId="{F40B8DBA-C545-41F2-9C16-BDCEB70D9157}" srcOrd="0" destOrd="0" presId="urn:microsoft.com/office/officeart/2018/2/layout/IconVerticalSolidList"/>
    <dgm:cxn modelId="{7D660768-92C9-41DD-83D8-0E48ADC39D90}" type="presOf" srcId="{129CCB27-8BAD-4242-9878-A32743258DC4}" destId="{2503A836-6C76-40F1-AC81-B0724F7EFB5B}" srcOrd="0" destOrd="0" presId="urn:microsoft.com/office/officeart/2018/2/layout/IconVerticalSolidList"/>
    <dgm:cxn modelId="{3187F54E-DD29-43B5-849F-A37EB18619E3}" srcId="{00DB6F55-AE6D-45D9-9D28-4797E8716431}" destId="{129CCB27-8BAD-4242-9878-A32743258DC4}" srcOrd="1" destOrd="0" parTransId="{61B75195-BBDE-4CFC-A61A-CCE14EE28E91}" sibTransId="{BF9B4F9C-0A27-4A25-8CBB-44B00C68CB42}"/>
    <dgm:cxn modelId="{0C486376-793A-48E4-BAEC-D9CF082B6E08}" srcId="{00DB6F55-AE6D-45D9-9D28-4797E8716431}" destId="{90222E01-A348-4C12-8749-AD1ED55D2D86}" srcOrd="2" destOrd="0" parTransId="{5039FE0A-07D4-424E-8725-A0B68DD80FCC}" sibTransId="{752B7E72-655F-4294-AB1B-0C3B6CAF597D}"/>
    <dgm:cxn modelId="{2FB0A188-E49C-443F-B8A0-7E81016CBEAB}" srcId="{00DB6F55-AE6D-45D9-9D28-4797E8716431}" destId="{874A93B7-EAC3-4647-B362-FFEE6C9EC5D0}" srcOrd="0" destOrd="0" parTransId="{5A67F2D5-D95B-4D0B-88E2-9D3547E5D966}" sibTransId="{89CB9019-200D-4F60-A123-AC582A426F32}"/>
    <dgm:cxn modelId="{B39AD790-E76A-41B4-A360-BDDCEDD2EE5A}" type="presOf" srcId="{874A93B7-EAC3-4647-B362-FFEE6C9EC5D0}" destId="{DCBFC7D8-17B7-4A20-8B55-4C6C719EEBC1}" srcOrd="0" destOrd="0" presId="urn:microsoft.com/office/officeart/2018/2/layout/IconVerticalSolidList"/>
    <dgm:cxn modelId="{AFE3ECD8-4E04-46AF-8DB4-CADADD8E9406}" type="presParOf" srcId="{ABAD79BF-6174-47F2-AB3E-353D2A4345A4}" destId="{381D740D-65BC-4974-9521-A5B685BDB4C7}" srcOrd="0" destOrd="0" presId="urn:microsoft.com/office/officeart/2018/2/layout/IconVerticalSolidList"/>
    <dgm:cxn modelId="{49DD0D22-D5FF-4C39-812E-7F2D4FF76A85}" type="presParOf" srcId="{381D740D-65BC-4974-9521-A5B685BDB4C7}" destId="{C8C7A7C9-EC92-4B5D-9389-FB6197E5E930}" srcOrd="0" destOrd="0" presId="urn:microsoft.com/office/officeart/2018/2/layout/IconVerticalSolidList"/>
    <dgm:cxn modelId="{826766C1-E299-4A5D-994F-FB4CC7D06674}" type="presParOf" srcId="{381D740D-65BC-4974-9521-A5B685BDB4C7}" destId="{31B66710-839F-4426-8B79-CE34D4F844D5}" srcOrd="1" destOrd="0" presId="urn:microsoft.com/office/officeart/2018/2/layout/IconVerticalSolidList"/>
    <dgm:cxn modelId="{AD82B164-9D8C-413F-9FC5-1A2DF79181B5}" type="presParOf" srcId="{381D740D-65BC-4974-9521-A5B685BDB4C7}" destId="{627E816A-264B-4E6C-9E3B-D3C2058A49D4}" srcOrd="2" destOrd="0" presId="urn:microsoft.com/office/officeart/2018/2/layout/IconVerticalSolidList"/>
    <dgm:cxn modelId="{916FC655-EB08-4218-8A56-9CE247374892}" type="presParOf" srcId="{381D740D-65BC-4974-9521-A5B685BDB4C7}" destId="{DCBFC7D8-17B7-4A20-8B55-4C6C719EEBC1}" srcOrd="3" destOrd="0" presId="urn:microsoft.com/office/officeart/2018/2/layout/IconVerticalSolidList"/>
    <dgm:cxn modelId="{49B5B6F6-3F10-427E-A7E7-C82104D7B174}" type="presParOf" srcId="{ABAD79BF-6174-47F2-AB3E-353D2A4345A4}" destId="{75C4FDC6-3F58-4A1B-8AFA-9DC82F2B2A1F}" srcOrd="1" destOrd="0" presId="urn:microsoft.com/office/officeart/2018/2/layout/IconVerticalSolidList"/>
    <dgm:cxn modelId="{2771D6D8-5E99-4A8F-B91F-2BEF0DD98236}" type="presParOf" srcId="{ABAD79BF-6174-47F2-AB3E-353D2A4345A4}" destId="{ABA9F4AE-A132-4641-AD57-B3953A266AED}" srcOrd="2" destOrd="0" presId="urn:microsoft.com/office/officeart/2018/2/layout/IconVerticalSolidList"/>
    <dgm:cxn modelId="{A6DA4A6E-7F7F-4430-A223-C6341D35DC49}" type="presParOf" srcId="{ABA9F4AE-A132-4641-AD57-B3953A266AED}" destId="{5BF6FC66-B13E-4AFA-BDB9-C6A7609C0B52}" srcOrd="0" destOrd="0" presId="urn:microsoft.com/office/officeart/2018/2/layout/IconVerticalSolidList"/>
    <dgm:cxn modelId="{27824422-0841-4BDB-8318-051C23049ECE}" type="presParOf" srcId="{ABA9F4AE-A132-4641-AD57-B3953A266AED}" destId="{6D7E39E0-7FDC-4B3A-82F8-7F32234528A9}" srcOrd="1" destOrd="0" presId="urn:microsoft.com/office/officeart/2018/2/layout/IconVerticalSolidList"/>
    <dgm:cxn modelId="{1FC3BD56-C85D-4291-932C-142134BA15E1}" type="presParOf" srcId="{ABA9F4AE-A132-4641-AD57-B3953A266AED}" destId="{C9676BC1-916B-4147-B68B-73939F85D475}" srcOrd="2" destOrd="0" presId="urn:microsoft.com/office/officeart/2018/2/layout/IconVerticalSolidList"/>
    <dgm:cxn modelId="{ACF16F31-AC18-4670-8D27-720AB752C018}" type="presParOf" srcId="{ABA9F4AE-A132-4641-AD57-B3953A266AED}" destId="{2503A836-6C76-40F1-AC81-B0724F7EFB5B}" srcOrd="3" destOrd="0" presId="urn:microsoft.com/office/officeart/2018/2/layout/IconVerticalSolidList"/>
    <dgm:cxn modelId="{3D57EB68-07FA-42BB-A679-72D519695A88}" type="presParOf" srcId="{ABAD79BF-6174-47F2-AB3E-353D2A4345A4}" destId="{C2D50530-C070-4EF8-9779-2EF86A5618CA}" srcOrd="3" destOrd="0" presId="urn:microsoft.com/office/officeart/2018/2/layout/IconVerticalSolidList"/>
    <dgm:cxn modelId="{EB047E32-2340-4D66-AA7C-911115609D2B}" type="presParOf" srcId="{ABAD79BF-6174-47F2-AB3E-353D2A4345A4}" destId="{CCF29039-EF8B-4733-BE58-417414ED9ED8}" srcOrd="4" destOrd="0" presId="urn:microsoft.com/office/officeart/2018/2/layout/IconVerticalSolidList"/>
    <dgm:cxn modelId="{DABC5AC5-18BA-48CF-BA84-268FFAE8E863}" type="presParOf" srcId="{CCF29039-EF8B-4733-BE58-417414ED9ED8}" destId="{854AD097-FEEE-4666-B0B4-C6C6561C5F13}" srcOrd="0" destOrd="0" presId="urn:microsoft.com/office/officeart/2018/2/layout/IconVerticalSolidList"/>
    <dgm:cxn modelId="{AAC20DB6-A140-4E78-8318-C5ECD54F8466}" type="presParOf" srcId="{CCF29039-EF8B-4733-BE58-417414ED9ED8}" destId="{25F7A1D7-B504-4ADE-8068-041CD797977E}" srcOrd="1" destOrd="0" presId="urn:microsoft.com/office/officeart/2018/2/layout/IconVerticalSolidList"/>
    <dgm:cxn modelId="{1E5EB83B-6169-4CCE-B5E2-021BBC12D05E}" type="presParOf" srcId="{CCF29039-EF8B-4733-BE58-417414ED9ED8}" destId="{45F7B045-A500-4883-BE58-977B8B7E0913}" srcOrd="2" destOrd="0" presId="urn:microsoft.com/office/officeart/2018/2/layout/IconVerticalSolidList"/>
    <dgm:cxn modelId="{4B9681D1-DCED-41A0-A15D-4DAF5C779B06}" type="presParOf" srcId="{CCF29039-EF8B-4733-BE58-417414ED9ED8}" destId="{F40B8DBA-C545-41F2-9C16-BDCEB70D915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CF9346F-4509-43A5-AA3C-3F5299A2A903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9559D1CB-6D36-45E1-B05B-5C1E0330F403}">
      <dgm:prSet/>
      <dgm:spPr/>
      <dgm:t>
        <a:bodyPr/>
        <a:lstStyle/>
        <a:p>
          <a:r>
            <a:rPr lang="en-US"/>
            <a:t>- Solar panels and batteries: capture and store energy.</a:t>
          </a:r>
        </a:p>
      </dgm:t>
    </dgm:pt>
    <dgm:pt modelId="{FFBE0FE2-E150-4566-83A9-50B7766DB2F6}" type="parTrans" cxnId="{1C922A86-2859-45B4-877B-2DEFAB1C0ED7}">
      <dgm:prSet/>
      <dgm:spPr/>
      <dgm:t>
        <a:bodyPr/>
        <a:lstStyle/>
        <a:p>
          <a:endParaRPr lang="en-US"/>
        </a:p>
      </dgm:t>
    </dgm:pt>
    <dgm:pt modelId="{C219B894-18A7-4936-8C79-0DCF24582946}" type="sibTrans" cxnId="{1C922A86-2859-45B4-877B-2DEFAB1C0ED7}">
      <dgm:prSet/>
      <dgm:spPr/>
      <dgm:t>
        <a:bodyPr/>
        <a:lstStyle/>
        <a:p>
          <a:endParaRPr lang="en-US"/>
        </a:p>
      </dgm:t>
    </dgm:pt>
    <dgm:pt modelId="{A4FAE294-17F4-42B1-8B8B-A05C65C4E382}">
      <dgm:prSet/>
      <dgm:spPr/>
      <dgm:t>
        <a:bodyPr/>
        <a:lstStyle/>
        <a:p>
          <a:r>
            <a:rPr lang="en-US"/>
            <a:t>- LED display screens: bright, engaging visuals.</a:t>
          </a:r>
        </a:p>
      </dgm:t>
    </dgm:pt>
    <dgm:pt modelId="{9EE0994C-74ED-4162-B27B-F3E169CBC42C}" type="parTrans" cxnId="{1547C397-5B7F-4759-B4C8-636E451D2D51}">
      <dgm:prSet/>
      <dgm:spPr/>
      <dgm:t>
        <a:bodyPr/>
        <a:lstStyle/>
        <a:p>
          <a:endParaRPr lang="en-US"/>
        </a:p>
      </dgm:t>
    </dgm:pt>
    <dgm:pt modelId="{DE910E4E-13D0-4BDF-B40C-874C514112F4}" type="sibTrans" cxnId="{1547C397-5B7F-4759-B4C8-636E451D2D51}">
      <dgm:prSet/>
      <dgm:spPr/>
      <dgm:t>
        <a:bodyPr/>
        <a:lstStyle/>
        <a:p>
          <a:endParaRPr lang="en-US"/>
        </a:p>
      </dgm:t>
    </dgm:pt>
    <dgm:pt modelId="{FCD0AB83-1932-4C54-B3FA-8BE9932EBF66}">
      <dgm:prSet/>
      <dgm:spPr/>
      <dgm:t>
        <a:bodyPr/>
        <a:lstStyle/>
        <a:p>
          <a:r>
            <a:rPr lang="en-US"/>
            <a:t>- Mobility: trailers can move where needed.</a:t>
          </a:r>
        </a:p>
      </dgm:t>
    </dgm:pt>
    <dgm:pt modelId="{2203A43F-295E-4378-8244-106F4BB148C8}" type="parTrans" cxnId="{A44CAC21-4B96-4262-B1E2-0C8176AB32C3}">
      <dgm:prSet/>
      <dgm:spPr/>
      <dgm:t>
        <a:bodyPr/>
        <a:lstStyle/>
        <a:p>
          <a:endParaRPr lang="en-US"/>
        </a:p>
      </dgm:t>
    </dgm:pt>
    <dgm:pt modelId="{0AEE3BF8-BEE0-4465-8644-4539B1036F0B}" type="sibTrans" cxnId="{A44CAC21-4B96-4262-B1E2-0C8176AB32C3}">
      <dgm:prSet/>
      <dgm:spPr/>
      <dgm:t>
        <a:bodyPr/>
        <a:lstStyle/>
        <a:p>
          <a:endParaRPr lang="en-US"/>
        </a:p>
      </dgm:t>
    </dgm:pt>
    <dgm:pt modelId="{51DE48A3-AEA7-40AD-AF16-21EC450EA993}">
      <dgm:prSet/>
      <dgm:spPr/>
      <dgm:t>
        <a:bodyPr/>
        <a:lstStyle/>
        <a:p>
          <a:r>
            <a:rPr lang="en-US"/>
            <a:t>- Customisable content: quick message changes.</a:t>
          </a:r>
        </a:p>
      </dgm:t>
    </dgm:pt>
    <dgm:pt modelId="{F87A76A9-A777-449A-816E-DD0633BF858E}" type="parTrans" cxnId="{957A57F7-5082-442D-ADDC-97455D358BCE}">
      <dgm:prSet/>
      <dgm:spPr/>
      <dgm:t>
        <a:bodyPr/>
        <a:lstStyle/>
        <a:p>
          <a:endParaRPr lang="en-US"/>
        </a:p>
      </dgm:t>
    </dgm:pt>
    <dgm:pt modelId="{57F66977-14BE-4138-8993-27DF6565B2FF}" type="sibTrans" cxnId="{957A57F7-5082-442D-ADDC-97455D358BCE}">
      <dgm:prSet/>
      <dgm:spPr/>
      <dgm:t>
        <a:bodyPr/>
        <a:lstStyle/>
        <a:p>
          <a:endParaRPr lang="en-US"/>
        </a:p>
      </dgm:t>
    </dgm:pt>
    <dgm:pt modelId="{D55A4BD2-CA4C-4317-B63A-63C3F299DAC9}" type="pres">
      <dgm:prSet presAssocID="{FCF9346F-4509-43A5-AA3C-3F5299A2A903}" presName="linear" presStyleCnt="0">
        <dgm:presLayoutVars>
          <dgm:animLvl val="lvl"/>
          <dgm:resizeHandles val="exact"/>
        </dgm:presLayoutVars>
      </dgm:prSet>
      <dgm:spPr/>
    </dgm:pt>
    <dgm:pt modelId="{863FD21A-73F2-45D6-B69B-06501C0A1C31}" type="pres">
      <dgm:prSet presAssocID="{9559D1CB-6D36-45E1-B05B-5C1E0330F40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490D968-28E0-4F17-BBFC-A9BDC8CFADA3}" type="pres">
      <dgm:prSet presAssocID="{C219B894-18A7-4936-8C79-0DCF24582946}" presName="spacer" presStyleCnt="0"/>
      <dgm:spPr/>
    </dgm:pt>
    <dgm:pt modelId="{18B9A94B-E63F-4261-AB03-98185C17B797}" type="pres">
      <dgm:prSet presAssocID="{A4FAE294-17F4-42B1-8B8B-A05C65C4E38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A974C4E-3566-4CF4-9E26-59A7CAEDF19A}" type="pres">
      <dgm:prSet presAssocID="{DE910E4E-13D0-4BDF-B40C-874C514112F4}" presName="spacer" presStyleCnt="0"/>
      <dgm:spPr/>
    </dgm:pt>
    <dgm:pt modelId="{B39CAB84-DD62-4804-93A6-D6955423935C}" type="pres">
      <dgm:prSet presAssocID="{FCD0AB83-1932-4C54-B3FA-8BE9932EBF6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A167B20-7EBF-43B0-ACDD-39790D2793AD}" type="pres">
      <dgm:prSet presAssocID="{0AEE3BF8-BEE0-4465-8644-4539B1036F0B}" presName="spacer" presStyleCnt="0"/>
      <dgm:spPr/>
    </dgm:pt>
    <dgm:pt modelId="{28803CB1-DB5C-4AC9-8153-02398E642634}" type="pres">
      <dgm:prSet presAssocID="{51DE48A3-AEA7-40AD-AF16-21EC450EA99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3802501-E0F0-4BE9-BAEC-049B67CE33E9}" type="presOf" srcId="{FCF9346F-4509-43A5-AA3C-3F5299A2A903}" destId="{D55A4BD2-CA4C-4317-B63A-63C3F299DAC9}" srcOrd="0" destOrd="0" presId="urn:microsoft.com/office/officeart/2005/8/layout/vList2"/>
    <dgm:cxn modelId="{A44CAC21-4B96-4262-B1E2-0C8176AB32C3}" srcId="{FCF9346F-4509-43A5-AA3C-3F5299A2A903}" destId="{FCD0AB83-1932-4C54-B3FA-8BE9932EBF66}" srcOrd="2" destOrd="0" parTransId="{2203A43F-295E-4378-8244-106F4BB148C8}" sibTransId="{0AEE3BF8-BEE0-4465-8644-4539B1036F0B}"/>
    <dgm:cxn modelId="{525E5C42-B0D1-4B0B-B9FF-3768463AD331}" type="presOf" srcId="{A4FAE294-17F4-42B1-8B8B-A05C65C4E382}" destId="{18B9A94B-E63F-4261-AB03-98185C17B797}" srcOrd="0" destOrd="0" presId="urn:microsoft.com/office/officeart/2005/8/layout/vList2"/>
    <dgm:cxn modelId="{2B10EE51-7531-40CD-B047-AFBBA669491E}" type="presOf" srcId="{51DE48A3-AEA7-40AD-AF16-21EC450EA993}" destId="{28803CB1-DB5C-4AC9-8153-02398E642634}" srcOrd="0" destOrd="0" presId="urn:microsoft.com/office/officeart/2005/8/layout/vList2"/>
    <dgm:cxn modelId="{1C922A86-2859-45B4-877B-2DEFAB1C0ED7}" srcId="{FCF9346F-4509-43A5-AA3C-3F5299A2A903}" destId="{9559D1CB-6D36-45E1-B05B-5C1E0330F403}" srcOrd="0" destOrd="0" parTransId="{FFBE0FE2-E150-4566-83A9-50B7766DB2F6}" sibTransId="{C219B894-18A7-4936-8C79-0DCF24582946}"/>
    <dgm:cxn modelId="{1547C397-5B7F-4759-B4C8-636E451D2D51}" srcId="{FCF9346F-4509-43A5-AA3C-3F5299A2A903}" destId="{A4FAE294-17F4-42B1-8B8B-A05C65C4E382}" srcOrd="1" destOrd="0" parTransId="{9EE0994C-74ED-4162-B27B-F3E169CBC42C}" sibTransId="{DE910E4E-13D0-4BDF-B40C-874C514112F4}"/>
    <dgm:cxn modelId="{D10D96C4-B02A-43AA-87D1-548FCC393F4D}" type="presOf" srcId="{9559D1CB-6D36-45E1-B05B-5C1E0330F403}" destId="{863FD21A-73F2-45D6-B69B-06501C0A1C31}" srcOrd="0" destOrd="0" presId="urn:microsoft.com/office/officeart/2005/8/layout/vList2"/>
    <dgm:cxn modelId="{957A57F7-5082-442D-ADDC-97455D358BCE}" srcId="{FCF9346F-4509-43A5-AA3C-3F5299A2A903}" destId="{51DE48A3-AEA7-40AD-AF16-21EC450EA993}" srcOrd="3" destOrd="0" parTransId="{F87A76A9-A777-449A-816E-DD0633BF858E}" sibTransId="{57F66977-14BE-4138-8993-27DF6565B2FF}"/>
    <dgm:cxn modelId="{F26181FD-A005-4771-A444-6A28CF39F349}" type="presOf" srcId="{FCD0AB83-1932-4C54-B3FA-8BE9932EBF66}" destId="{B39CAB84-DD62-4804-93A6-D6955423935C}" srcOrd="0" destOrd="0" presId="urn:microsoft.com/office/officeart/2005/8/layout/vList2"/>
    <dgm:cxn modelId="{66A080AF-4C0F-4DC2-9D47-7207005EA041}" type="presParOf" srcId="{D55A4BD2-CA4C-4317-B63A-63C3F299DAC9}" destId="{863FD21A-73F2-45D6-B69B-06501C0A1C31}" srcOrd="0" destOrd="0" presId="urn:microsoft.com/office/officeart/2005/8/layout/vList2"/>
    <dgm:cxn modelId="{5E99AFA4-C6F0-4A57-964D-2F22D17484B7}" type="presParOf" srcId="{D55A4BD2-CA4C-4317-B63A-63C3F299DAC9}" destId="{7490D968-28E0-4F17-BBFC-A9BDC8CFADA3}" srcOrd="1" destOrd="0" presId="urn:microsoft.com/office/officeart/2005/8/layout/vList2"/>
    <dgm:cxn modelId="{34CAD837-D685-475F-B78F-598BFC8CB421}" type="presParOf" srcId="{D55A4BD2-CA4C-4317-B63A-63C3F299DAC9}" destId="{18B9A94B-E63F-4261-AB03-98185C17B797}" srcOrd="2" destOrd="0" presId="urn:microsoft.com/office/officeart/2005/8/layout/vList2"/>
    <dgm:cxn modelId="{D83BA39F-45F8-4A52-94B9-F93349BFAE73}" type="presParOf" srcId="{D55A4BD2-CA4C-4317-B63A-63C3F299DAC9}" destId="{AA974C4E-3566-4CF4-9E26-59A7CAEDF19A}" srcOrd="3" destOrd="0" presId="urn:microsoft.com/office/officeart/2005/8/layout/vList2"/>
    <dgm:cxn modelId="{F6DFCE52-E9EB-4B2D-A425-BE15F2B9E6BD}" type="presParOf" srcId="{D55A4BD2-CA4C-4317-B63A-63C3F299DAC9}" destId="{B39CAB84-DD62-4804-93A6-D6955423935C}" srcOrd="4" destOrd="0" presId="urn:microsoft.com/office/officeart/2005/8/layout/vList2"/>
    <dgm:cxn modelId="{E1C898FF-42CA-4AFB-95F6-EC844ADBFDB9}" type="presParOf" srcId="{D55A4BD2-CA4C-4317-B63A-63C3F299DAC9}" destId="{9A167B20-7EBF-43B0-ACDD-39790D2793AD}" srcOrd="5" destOrd="0" presId="urn:microsoft.com/office/officeart/2005/8/layout/vList2"/>
    <dgm:cxn modelId="{CF20C433-3541-449B-B9DD-1C27CD45B4E2}" type="presParOf" srcId="{D55A4BD2-CA4C-4317-B63A-63C3F299DAC9}" destId="{28803CB1-DB5C-4AC9-8153-02398E64263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C18083C-DE3B-480D-908B-6A471FC50098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975CBCF0-1239-4EC0-A486-82416446E3D5}">
      <dgm:prSet/>
      <dgm:spPr/>
      <dgm:t>
        <a:bodyPr/>
        <a:lstStyle/>
        <a:p>
          <a:r>
            <a:rPr lang="en-US"/>
            <a:t>- Cost-effective: zero electricity bills.</a:t>
          </a:r>
        </a:p>
      </dgm:t>
    </dgm:pt>
    <dgm:pt modelId="{40EAD419-6D6D-4967-AAD1-E8A5EACC42CC}" type="parTrans" cxnId="{FD84FE76-E7A9-4681-BFD7-945E7857EC8B}">
      <dgm:prSet/>
      <dgm:spPr/>
      <dgm:t>
        <a:bodyPr/>
        <a:lstStyle/>
        <a:p>
          <a:endParaRPr lang="en-US"/>
        </a:p>
      </dgm:t>
    </dgm:pt>
    <dgm:pt modelId="{4C3D2779-C8CC-49AE-9864-8FB28A94AC85}" type="sibTrans" cxnId="{FD84FE76-E7A9-4681-BFD7-945E7857EC8B}">
      <dgm:prSet/>
      <dgm:spPr/>
      <dgm:t>
        <a:bodyPr/>
        <a:lstStyle/>
        <a:p>
          <a:endParaRPr lang="en-US"/>
        </a:p>
      </dgm:t>
    </dgm:pt>
    <dgm:pt modelId="{3CE0F905-EA6F-4205-A5D9-E7A1D34669DE}">
      <dgm:prSet/>
      <dgm:spPr/>
      <dgm:t>
        <a:bodyPr/>
        <a:lstStyle/>
        <a:p>
          <a:r>
            <a:rPr lang="en-US"/>
            <a:t>- Eco-conscious branding: appeals to green consumers.</a:t>
          </a:r>
        </a:p>
      </dgm:t>
    </dgm:pt>
    <dgm:pt modelId="{9908A501-ADD1-43AF-AD05-8331E979E30F}" type="parTrans" cxnId="{ABC3CFEB-376C-4337-8680-94C90B41C26E}">
      <dgm:prSet/>
      <dgm:spPr/>
      <dgm:t>
        <a:bodyPr/>
        <a:lstStyle/>
        <a:p>
          <a:endParaRPr lang="en-US"/>
        </a:p>
      </dgm:t>
    </dgm:pt>
    <dgm:pt modelId="{F9564A88-02BA-4A14-90FE-C42966A2DEA9}" type="sibTrans" cxnId="{ABC3CFEB-376C-4337-8680-94C90B41C26E}">
      <dgm:prSet/>
      <dgm:spPr/>
      <dgm:t>
        <a:bodyPr/>
        <a:lstStyle/>
        <a:p>
          <a:endParaRPr lang="en-US"/>
        </a:p>
      </dgm:t>
    </dgm:pt>
    <dgm:pt modelId="{AE0A6412-B36E-4E9D-BEB5-689874EC057E}">
      <dgm:prSet/>
      <dgm:spPr/>
      <dgm:t>
        <a:bodyPr/>
        <a:lstStyle/>
        <a:p>
          <a:r>
            <a:rPr lang="en-US"/>
            <a:t>- High visibility: attention day and night.</a:t>
          </a:r>
        </a:p>
      </dgm:t>
    </dgm:pt>
    <dgm:pt modelId="{E7CFEA29-ACD7-4D0D-98C8-377B1B10E0ED}" type="parTrans" cxnId="{4ABE633C-654F-49A7-A272-855BB92D14F7}">
      <dgm:prSet/>
      <dgm:spPr/>
      <dgm:t>
        <a:bodyPr/>
        <a:lstStyle/>
        <a:p>
          <a:endParaRPr lang="en-US"/>
        </a:p>
      </dgm:t>
    </dgm:pt>
    <dgm:pt modelId="{59C43505-948C-4738-A0A4-1390FC277915}" type="sibTrans" cxnId="{4ABE633C-654F-49A7-A272-855BB92D14F7}">
      <dgm:prSet/>
      <dgm:spPr/>
      <dgm:t>
        <a:bodyPr/>
        <a:lstStyle/>
        <a:p>
          <a:endParaRPr lang="en-US"/>
        </a:p>
      </dgm:t>
    </dgm:pt>
    <dgm:pt modelId="{3909736B-3743-4CCD-BC9B-620BFEE319C6}">
      <dgm:prSet/>
      <dgm:spPr/>
      <dgm:t>
        <a:bodyPr/>
        <a:lstStyle/>
        <a:p>
          <a:r>
            <a:rPr lang="en-US"/>
            <a:t>- Versatile targeting: urban, events, or regional areas.</a:t>
          </a:r>
        </a:p>
      </dgm:t>
    </dgm:pt>
    <dgm:pt modelId="{9FF1BD6F-6EE2-44F3-A5F1-5C94F0236686}" type="parTrans" cxnId="{C4260E8D-B010-47E5-BF05-C54EEA9ABE20}">
      <dgm:prSet/>
      <dgm:spPr/>
      <dgm:t>
        <a:bodyPr/>
        <a:lstStyle/>
        <a:p>
          <a:endParaRPr lang="en-US"/>
        </a:p>
      </dgm:t>
    </dgm:pt>
    <dgm:pt modelId="{E445DB01-6BB4-4BA2-B3C5-490EA3A07600}" type="sibTrans" cxnId="{C4260E8D-B010-47E5-BF05-C54EEA9ABE20}">
      <dgm:prSet/>
      <dgm:spPr/>
      <dgm:t>
        <a:bodyPr/>
        <a:lstStyle/>
        <a:p>
          <a:endParaRPr lang="en-US"/>
        </a:p>
      </dgm:t>
    </dgm:pt>
    <dgm:pt modelId="{C73EF371-0E9F-4B69-A3F1-54770AB244A2}" type="pres">
      <dgm:prSet presAssocID="{1C18083C-DE3B-480D-908B-6A471FC50098}" presName="root" presStyleCnt="0">
        <dgm:presLayoutVars>
          <dgm:dir/>
          <dgm:resizeHandles val="exact"/>
        </dgm:presLayoutVars>
      </dgm:prSet>
      <dgm:spPr/>
    </dgm:pt>
    <dgm:pt modelId="{9DF8B0CD-1EB6-438C-8313-C2FF73511FCA}" type="pres">
      <dgm:prSet presAssocID="{975CBCF0-1239-4EC0-A486-82416446E3D5}" presName="compNode" presStyleCnt="0"/>
      <dgm:spPr/>
    </dgm:pt>
    <dgm:pt modelId="{11583325-C4CA-4E79-851E-5571F4A37BC0}" type="pres">
      <dgm:prSet presAssocID="{975CBCF0-1239-4EC0-A486-82416446E3D5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ggy Bank"/>
        </a:ext>
      </dgm:extLst>
    </dgm:pt>
    <dgm:pt modelId="{CA85D11B-D9DB-40EF-B0C2-446F251AEC79}" type="pres">
      <dgm:prSet presAssocID="{975CBCF0-1239-4EC0-A486-82416446E3D5}" presName="spaceRect" presStyleCnt="0"/>
      <dgm:spPr/>
    </dgm:pt>
    <dgm:pt modelId="{D8AB396A-49CE-4D70-8E34-5652495C838A}" type="pres">
      <dgm:prSet presAssocID="{975CBCF0-1239-4EC0-A486-82416446E3D5}" presName="textRect" presStyleLbl="revTx" presStyleIdx="0" presStyleCnt="4">
        <dgm:presLayoutVars>
          <dgm:chMax val="1"/>
          <dgm:chPref val="1"/>
        </dgm:presLayoutVars>
      </dgm:prSet>
      <dgm:spPr/>
    </dgm:pt>
    <dgm:pt modelId="{60E672A9-3B53-4D46-AF7D-9034CB4F34F6}" type="pres">
      <dgm:prSet presAssocID="{4C3D2779-C8CC-49AE-9864-8FB28A94AC85}" presName="sibTrans" presStyleCnt="0"/>
      <dgm:spPr/>
    </dgm:pt>
    <dgm:pt modelId="{B006D885-B26F-4AAB-84BA-AFC23060D93E}" type="pres">
      <dgm:prSet presAssocID="{3CE0F905-EA6F-4205-A5D9-E7A1D34669DE}" presName="compNode" presStyleCnt="0"/>
      <dgm:spPr/>
    </dgm:pt>
    <dgm:pt modelId="{ECA5E3C2-572D-4CA6-A859-361120CE5057}" type="pres">
      <dgm:prSet presAssocID="{3CE0F905-EA6F-4205-A5D9-E7A1D34669DE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nabata Tree"/>
        </a:ext>
      </dgm:extLst>
    </dgm:pt>
    <dgm:pt modelId="{FD7E8DB0-3F7A-4C40-8C98-D606572BFBB0}" type="pres">
      <dgm:prSet presAssocID="{3CE0F905-EA6F-4205-A5D9-E7A1D34669DE}" presName="spaceRect" presStyleCnt="0"/>
      <dgm:spPr/>
    </dgm:pt>
    <dgm:pt modelId="{5C3C450E-0A1C-403D-86F6-450905CBA4E9}" type="pres">
      <dgm:prSet presAssocID="{3CE0F905-EA6F-4205-A5D9-E7A1D34669DE}" presName="textRect" presStyleLbl="revTx" presStyleIdx="1" presStyleCnt="4">
        <dgm:presLayoutVars>
          <dgm:chMax val="1"/>
          <dgm:chPref val="1"/>
        </dgm:presLayoutVars>
      </dgm:prSet>
      <dgm:spPr/>
    </dgm:pt>
    <dgm:pt modelId="{FAA6C327-6D44-4399-90C3-403E6457F88F}" type="pres">
      <dgm:prSet presAssocID="{F9564A88-02BA-4A14-90FE-C42966A2DEA9}" presName="sibTrans" presStyleCnt="0"/>
      <dgm:spPr/>
    </dgm:pt>
    <dgm:pt modelId="{3C1E2139-7253-4320-BD15-EFC8DDF064E5}" type="pres">
      <dgm:prSet presAssocID="{AE0A6412-B36E-4E9D-BEB5-689874EC057E}" presName="compNode" presStyleCnt="0"/>
      <dgm:spPr/>
    </dgm:pt>
    <dgm:pt modelId="{13D8D891-9642-405D-A6A7-CD554EF6E563}" type="pres">
      <dgm:prSet presAssocID="{AE0A6412-B36E-4E9D-BEB5-689874EC057E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yes"/>
        </a:ext>
      </dgm:extLst>
    </dgm:pt>
    <dgm:pt modelId="{1528F941-BAED-4140-B361-DEC70BAFE448}" type="pres">
      <dgm:prSet presAssocID="{AE0A6412-B36E-4E9D-BEB5-689874EC057E}" presName="spaceRect" presStyleCnt="0"/>
      <dgm:spPr/>
    </dgm:pt>
    <dgm:pt modelId="{1C7F0E63-E6B4-433B-8C4F-C1906BCCC523}" type="pres">
      <dgm:prSet presAssocID="{AE0A6412-B36E-4E9D-BEB5-689874EC057E}" presName="textRect" presStyleLbl="revTx" presStyleIdx="2" presStyleCnt="4">
        <dgm:presLayoutVars>
          <dgm:chMax val="1"/>
          <dgm:chPref val="1"/>
        </dgm:presLayoutVars>
      </dgm:prSet>
      <dgm:spPr/>
    </dgm:pt>
    <dgm:pt modelId="{8491F6F0-0865-4D20-AE78-8350181FD85E}" type="pres">
      <dgm:prSet presAssocID="{59C43505-948C-4738-A0A4-1390FC277915}" presName="sibTrans" presStyleCnt="0"/>
      <dgm:spPr/>
    </dgm:pt>
    <dgm:pt modelId="{FF91C676-3B94-4483-8F49-138834B63D28}" type="pres">
      <dgm:prSet presAssocID="{3909736B-3743-4CCD-BC9B-620BFEE319C6}" presName="compNode" presStyleCnt="0"/>
      <dgm:spPr/>
    </dgm:pt>
    <dgm:pt modelId="{9DBFB1D2-308B-44EB-8FBE-A6B20E9EB754}" type="pres">
      <dgm:prSet presAssocID="{3909736B-3743-4CCD-BC9B-620BFEE319C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ity"/>
        </a:ext>
      </dgm:extLst>
    </dgm:pt>
    <dgm:pt modelId="{5CD5B187-C90B-4E46-8941-90A3802ABF74}" type="pres">
      <dgm:prSet presAssocID="{3909736B-3743-4CCD-BC9B-620BFEE319C6}" presName="spaceRect" presStyleCnt="0"/>
      <dgm:spPr/>
    </dgm:pt>
    <dgm:pt modelId="{ACA42FA4-C84B-4AB6-9640-3F92C90F8B07}" type="pres">
      <dgm:prSet presAssocID="{3909736B-3743-4CCD-BC9B-620BFEE319C6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0C5DE90F-DA55-4563-85FE-D017830C18F6}" type="presOf" srcId="{975CBCF0-1239-4EC0-A486-82416446E3D5}" destId="{D8AB396A-49CE-4D70-8E34-5652495C838A}" srcOrd="0" destOrd="0" presId="urn:microsoft.com/office/officeart/2018/2/layout/IconLabelList"/>
    <dgm:cxn modelId="{D0395F15-3FF1-4E2E-A516-5025EED17067}" type="presOf" srcId="{1C18083C-DE3B-480D-908B-6A471FC50098}" destId="{C73EF371-0E9F-4B69-A3F1-54770AB244A2}" srcOrd="0" destOrd="0" presId="urn:microsoft.com/office/officeart/2018/2/layout/IconLabelList"/>
    <dgm:cxn modelId="{4ABE633C-654F-49A7-A272-855BB92D14F7}" srcId="{1C18083C-DE3B-480D-908B-6A471FC50098}" destId="{AE0A6412-B36E-4E9D-BEB5-689874EC057E}" srcOrd="2" destOrd="0" parTransId="{E7CFEA29-ACD7-4D0D-98C8-377B1B10E0ED}" sibTransId="{59C43505-948C-4738-A0A4-1390FC277915}"/>
    <dgm:cxn modelId="{1CD1875E-650B-48F0-86DB-DDCB1D2037F7}" type="presOf" srcId="{AE0A6412-B36E-4E9D-BEB5-689874EC057E}" destId="{1C7F0E63-E6B4-433B-8C4F-C1906BCCC523}" srcOrd="0" destOrd="0" presId="urn:microsoft.com/office/officeart/2018/2/layout/IconLabelList"/>
    <dgm:cxn modelId="{FD84FE76-E7A9-4681-BFD7-945E7857EC8B}" srcId="{1C18083C-DE3B-480D-908B-6A471FC50098}" destId="{975CBCF0-1239-4EC0-A486-82416446E3D5}" srcOrd="0" destOrd="0" parTransId="{40EAD419-6D6D-4967-AAD1-E8A5EACC42CC}" sibTransId="{4C3D2779-C8CC-49AE-9864-8FB28A94AC85}"/>
    <dgm:cxn modelId="{AF6E7D78-F0BD-4A64-AD86-5597F60E09C3}" type="presOf" srcId="{3CE0F905-EA6F-4205-A5D9-E7A1D34669DE}" destId="{5C3C450E-0A1C-403D-86F6-450905CBA4E9}" srcOrd="0" destOrd="0" presId="urn:microsoft.com/office/officeart/2018/2/layout/IconLabelList"/>
    <dgm:cxn modelId="{C4260E8D-B010-47E5-BF05-C54EEA9ABE20}" srcId="{1C18083C-DE3B-480D-908B-6A471FC50098}" destId="{3909736B-3743-4CCD-BC9B-620BFEE319C6}" srcOrd="3" destOrd="0" parTransId="{9FF1BD6F-6EE2-44F3-A5F1-5C94F0236686}" sibTransId="{E445DB01-6BB4-4BA2-B3C5-490EA3A07600}"/>
    <dgm:cxn modelId="{10BBD5C6-5E16-4465-9089-7BF155387F8A}" type="presOf" srcId="{3909736B-3743-4CCD-BC9B-620BFEE319C6}" destId="{ACA42FA4-C84B-4AB6-9640-3F92C90F8B07}" srcOrd="0" destOrd="0" presId="urn:microsoft.com/office/officeart/2018/2/layout/IconLabelList"/>
    <dgm:cxn modelId="{ABC3CFEB-376C-4337-8680-94C90B41C26E}" srcId="{1C18083C-DE3B-480D-908B-6A471FC50098}" destId="{3CE0F905-EA6F-4205-A5D9-E7A1D34669DE}" srcOrd="1" destOrd="0" parTransId="{9908A501-ADD1-43AF-AD05-8331E979E30F}" sibTransId="{F9564A88-02BA-4A14-90FE-C42966A2DEA9}"/>
    <dgm:cxn modelId="{8378D8E2-857F-4B6E-9B00-300C9304B56C}" type="presParOf" srcId="{C73EF371-0E9F-4B69-A3F1-54770AB244A2}" destId="{9DF8B0CD-1EB6-438C-8313-C2FF73511FCA}" srcOrd="0" destOrd="0" presId="urn:microsoft.com/office/officeart/2018/2/layout/IconLabelList"/>
    <dgm:cxn modelId="{BEF51F63-7370-41B1-97E0-F0BA7805415B}" type="presParOf" srcId="{9DF8B0CD-1EB6-438C-8313-C2FF73511FCA}" destId="{11583325-C4CA-4E79-851E-5571F4A37BC0}" srcOrd="0" destOrd="0" presId="urn:microsoft.com/office/officeart/2018/2/layout/IconLabelList"/>
    <dgm:cxn modelId="{6F15A1D9-0424-4499-A6CF-52759106D31F}" type="presParOf" srcId="{9DF8B0CD-1EB6-438C-8313-C2FF73511FCA}" destId="{CA85D11B-D9DB-40EF-B0C2-446F251AEC79}" srcOrd="1" destOrd="0" presId="urn:microsoft.com/office/officeart/2018/2/layout/IconLabelList"/>
    <dgm:cxn modelId="{22E4B92B-1754-4A72-880A-2235A49B287C}" type="presParOf" srcId="{9DF8B0CD-1EB6-438C-8313-C2FF73511FCA}" destId="{D8AB396A-49CE-4D70-8E34-5652495C838A}" srcOrd="2" destOrd="0" presId="urn:microsoft.com/office/officeart/2018/2/layout/IconLabelList"/>
    <dgm:cxn modelId="{A5EBBFEC-4167-475A-B95B-0F9FF841EEF5}" type="presParOf" srcId="{C73EF371-0E9F-4B69-A3F1-54770AB244A2}" destId="{60E672A9-3B53-4D46-AF7D-9034CB4F34F6}" srcOrd="1" destOrd="0" presId="urn:microsoft.com/office/officeart/2018/2/layout/IconLabelList"/>
    <dgm:cxn modelId="{58C35177-992A-4351-B864-2EA61250F68F}" type="presParOf" srcId="{C73EF371-0E9F-4B69-A3F1-54770AB244A2}" destId="{B006D885-B26F-4AAB-84BA-AFC23060D93E}" srcOrd="2" destOrd="0" presId="urn:microsoft.com/office/officeart/2018/2/layout/IconLabelList"/>
    <dgm:cxn modelId="{BEDD3C7B-EC3A-4D7F-81FF-64F8598CCDBE}" type="presParOf" srcId="{B006D885-B26F-4AAB-84BA-AFC23060D93E}" destId="{ECA5E3C2-572D-4CA6-A859-361120CE5057}" srcOrd="0" destOrd="0" presId="urn:microsoft.com/office/officeart/2018/2/layout/IconLabelList"/>
    <dgm:cxn modelId="{9859D641-1621-4A40-9733-A9D81A1DEB03}" type="presParOf" srcId="{B006D885-B26F-4AAB-84BA-AFC23060D93E}" destId="{FD7E8DB0-3F7A-4C40-8C98-D606572BFBB0}" srcOrd="1" destOrd="0" presId="urn:microsoft.com/office/officeart/2018/2/layout/IconLabelList"/>
    <dgm:cxn modelId="{40791383-045D-4F2A-B7D6-2816A9005FF7}" type="presParOf" srcId="{B006D885-B26F-4AAB-84BA-AFC23060D93E}" destId="{5C3C450E-0A1C-403D-86F6-450905CBA4E9}" srcOrd="2" destOrd="0" presId="urn:microsoft.com/office/officeart/2018/2/layout/IconLabelList"/>
    <dgm:cxn modelId="{F8C37CC5-862D-41BA-A119-AF1D6E046E37}" type="presParOf" srcId="{C73EF371-0E9F-4B69-A3F1-54770AB244A2}" destId="{FAA6C327-6D44-4399-90C3-403E6457F88F}" srcOrd="3" destOrd="0" presId="urn:microsoft.com/office/officeart/2018/2/layout/IconLabelList"/>
    <dgm:cxn modelId="{5C908F89-4C7B-4596-963F-4E3814E3269B}" type="presParOf" srcId="{C73EF371-0E9F-4B69-A3F1-54770AB244A2}" destId="{3C1E2139-7253-4320-BD15-EFC8DDF064E5}" srcOrd="4" destOrd="0" presId="urn:microsoft.com/office/officeart/2018/2/layout/IconLabelList"/>
    <dgm:cxn modelId="{E332A2F0-88FA-4BE0-912E-542EF84CDCFD}" type="presParOf" srcId="{3C1E2139-7253-4320-BD15-EFC8DDF064E5}" destId="{13D8D891-9642-405D-A6A7-CD554EF6E563}" srcOrd="0" destOrd="0" presId="urn:microsoft.com/office/officeart/2018/2/layout/IconLabelList"/>
    <dgm:cxn modelId="{6D621265-5B25-4E49-9A09-4EB894161E27}" type="presParOf" srcId="{3C1E2139-7253-4320-BD15-EFC8DDF064E5}" destId="{1528F941-BAED-4140-B361-DEC70BAFE448}" srcOrd="1" destOrd="0" presId="urn:microsoft.com/office/officeart/2018/2/layout/IconLabelList"/>
    <dgm:cxn modelId="{B4064816-E07A-48D1-8923-A100BD3767CE}" type="presParOf" srcId="{3C1E2139-7253-4320-BD15-EFC8DDF064E5}" destId="{1C7F0E63-E6B4-433B-8C4F-C1906BCCC523}" srcOrd="2" destOrd="0" presId="urn:microsoft.com/office/officeart/2018/2/layout/IconLabelList"/>
    <dgm:cxn modelId="{7572A5EF-8EEA-4B4F-BCDD-287DFEF4F7CE}" type="presParOf" srcId="{C73EF371-0E9F-4B69-A3F1-54770AB244A2}" destId="{8491F6F0-0865-4D20-AE78-8350181FD85E}" srcOrd="5" destOrd="0" presId="urn:microsoft.com/office/officeart/2018/2/layout/IconLabelList"/>
    <dgm:cxn modelId="{489EC7C6-6B6A-4162-B699-5933DBE9BA1F}" type="presParOf" srcId="{C73EF371-0E9F-4B69-A3F1-54770AB244A2}" destId="{FF91C676-3B94-4483-8F49-138834B63D28}" srcOrd="6" destOrd="0" presId="urn:microsoft.com/office/officeart/2018/2/layout/IconLabelList"/>
    <dgm:cxn modelId="{C8048A34-F488-4972-8346-77E796BD960F}" type="presParOf" srcId="{FF91C676-3B94-4483-8F49-138834B63D28}" destId="{9DBFB1D2-308B-44EB-8FBE-A6B20E9EB754}" srcOrd="0" destOrd="0" presId="urn:microsoft.com/office/officeart/2018/2/layout/IconLabelList"/>
    <dgm:cxn modelId="{4580F491-7939-4260-8300-2AAF4AEA5447}" type="presParOf" srcId="{FF91C676-3B94-4483-8F49-138834B63D28}" destId="{5CD5B187-C90B-4E46-8941-90A3802ABF74}" srcOrd="1" destOrd="0" presId="urn:microsoft.com/office/officeart/2018/2/layout/IconLabelList"/>
    <dgm:cxn modelId="{8F2C6571-46E1-4711-BE43-798BD9F94237}" type="presParOf" srcId="{FF91C676-3B94-4483-8F49-138834B63D28}" destId="{ACA42FA4-C84B-4AB6-9640-3F92C90F8B07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9810BEC-8EC4-4E61-AA45-DAF191F10DCF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C5C0075-9C63-4738-A78F-4C262AAB64D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Running Boards: 24/7 solar ad trailers across cities.</a:t>
          </a:r>
        </a:p>
      </dgm:t>
    </dgm:pt>
    <dgm:pt modelId="{B6633AF9-CF6C-4890-B91D-826D7C13AED4}" type="parTrans" cxnId="{91C0E94A-8A08-43C1-8320-F05C3764AEA4}">
      <dgm:prSet/>
      <dgm:spPr/>
      <dgm:t>
        <a:bodyPr/>
        <a:lstStyle/>
        <a:p>
          <a:endParaRPr lang="en-US"/>
        </a:p>
      </dgm:t>
    </dgm:pt>
    <dgm:pt modelId="{DD48090E-B13E-4855-BB17-D76398984A93}" type="sibTrans" cxnId="{91C0E94A-8A08-43C1-8320-F05C3764AEA4}">
      <dgm:prSet/>
      <dgm:spPr/>
      <dgm:t>
        <a:bodyPr/>
        <a:lstStyle/>
        <a:p>
          <a:endParaRPr lang="en-US"/>
        </a:p>
      </dgm:t>
    </dgm:pt>
    <dgm:pt modelId="{7353E0E0-1146-4A7E-B30F-044DA2BB755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Gold Coast Council: community safety messages.</a:t>
          </a:r>
        </a:p>
      </dgm:t>
    </dgm:pt>
    <dgm:pt modelId="{CD87160F-7AEC-4A1A-9499-76B7C6E4FDC6}" type="parTrans" cxnId="{6F4DFED5-ADB7-4880-BB71-2A1881630BA0}">
      <dgm:prSet/>
      <dgm:spPr/>
      <dgm:t>
        <a:bodyPr/>
        <a:lstStyle/>
        <a:p>
          <a:endParaRPr lang="en-US"/>
        </a:p>
      </dgm:t>
    </dgm:pt>
    <dgm:pt modelId="{A4CA972A-280A-4361-B690-3D7F5B960175}" type="sibTrans" cxnId="{6F4DFED5-ADB7-4880-BB71-2A1881630BA0}">
      <dgm:prSet/>
      <dgm:spPr/>
      <dgm:t>
        <a:bodyPr/>
        <a:lstStyle/>
        <a:p>
          <a:endParaRPr lang="en-US"/>
        </a:p>
      </dgm:t>
    </dgm:pt>
    <dgm:pt modelId="{27DBD4EA-7746-410C-A980-C8B0803E8AF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Brisbane Coorparoo Square: event promotions.</a:t>
          </a:r>
        </a:p>
      </dgm:t>
    </dgm:pt>
    <dgm:pt modelId="{2DD598AC-E34F-4B85-B25D-1D286CBDB8B3}" type="parTrans" cxnId="{414FF52D-D93B-49EF-888C-3A988C5FAA0C}">
      <dgm:prSet/>
      <dgm:spPr/>
      <dgm:t>
        <a:bodyPr/>
        <a:lstStyle/>
        <a:p>
          <a:endParaRPr lang="en-US"/>
        </a:p>
      </dgm:t>
    </dgm:pt>
    <dgm:pt modelId="{E2948389-9EEE-4368-9B79-1CB2946FF460}" type="sibTrans" cxnId="{414FF52D-D93B-49EF-888C-3A988C5FAA0C}">
      <dgm:prSet/>
      <dgm:spPr/>
      <dgm:t>
        <a:bodyPr/>
        <a:lstStyle/>
        <a:p>
          <a:endParaRPr lang="en-US"/>
        </a:p>
      </dgm:t>
    </dgm:pt>
    <dgm:pt modelId="{56ECE49A-3563-4925-8654-52B1F58412C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NSW SharkWatch: coastal education campaigns.</a:t>
          </a:r>
        </a:p>
      </dgm:t>
    </dgm:pt>
    <dgm:pt modelId="{79EB1CFD-DAE8-4FBD-9704-B861BE795C52}" type="parTrans" cxnId="{2B800DAC-4D65-4FF8-8646-F161A4DC08D6}">
      <dgm:prSet/>
      <dgm:spPr/>
      <dgm:t>
        <a:bodyPr/>
        <a:lstStyle/>
        <a:p>
          <a:endParaRPr lang="en-US"/>
        </a:p>
      </dgm:t>
    </dgm:pt>
    <dgm:pt modelId="{DFE0392F-80DB-45E9-802A-ED885DD8A005}" type="sibTrans" cxnId="{2B800DAC-4D65-4FF8-8646-F161A4DC08D6}">
      <dgm:prSet/>
      <dgm:spPr/>
      <dgm:t>
        <a:bodyPr/>
        <a:lstStyle/>
        <a:p>
          <a:endParaRPr lang="en-US"/>
        </a:p>
      </dgm:t>
    </dgm:pt>
    <dgm:pt modelId="{A136B9D4-0D73-4E14-8D6F-2DEF0DCF11A8}" type="pres">
      <dgm:prSet presAssocID="{E9810BEC-8EC4-4E61-AA45-DAF191F10DCF}" presName="root" presStyleCnt="0">
        <dgm:presLayoutVars>
          <dgm:dir/>
          <dgm:resizeHandles val="exact"/>
        </dgm:presLayoutVars>
      </dgm:prSet>
      <dgm:spPr/>
    </dgm:pt>
    <dgm:pt modelId="{2B492E7D-2F3C-4CF3-B0AC-9185EDEAE258}" type="pres">
      <dgm:prSet presAssocID="{7C5C0075-9C63-4738-A78F-4C262AAB64DF}" presName="compNode" presStyleCnt="0"/>
      <dgm:spPr/>
    </dgm:pt>
    <dgm:pt modelId="{459A9C5B-F863-4F75-9E3C-EE534EE39499}" type="pres">
      <dgm:prSet presAssocID="{7C5C0075-9C63-4738-A78F-4C262AAB64DF}" presName="bgRect" presStyleLbl="bgShp" presStyleIdx="0" presStyleCnt="4"/>
      <dgm:spPr/>
    </dgm:pt>
    <dgm:pt modelId="{86132D2F-1C22-45CD-83A0-6EB04E1C59B3}" type="pres">
      <dgm:prSet presAssocID="{7C5C0075-9C63-4738-A78F-4C262AAB64DF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stronaut"/>
        </a:ext>
      </dgm:extLst>
    </dgm:pt>
    <dgm:pt modelId="{295A2FD0-217F-49AD-846B-A1A488EA8E9F}" type="pres">
      <dgm:prSet presAssocID="{7C5C0075-9C63-4738-A78F-4C262AAB64DF}" presName="spaceRect" presStyleCnt="0"/>
      <dgm:spPr/>
    </dgm:pt>
    <dgm:pt modelId="{DA7BD106-3662-40D8-AF91-838935D25184}" type="pres">
      <dgm:prSet presAssocID="{7C5C0075-9C63-4738-A78F-4C262AAB64DF}" presName="parTx" presStyleLbl="revTx" presStyleIdx="0" presStyleCnt="4">
        <dgm:presLayoutVars>
          <dgm:chMax val="0"/>
          <dgm:chPref val="0"/>
        </dgm:presLayoutVars>
      </dgm:prSet>
      <dgm:spPr/>
    </dgm:pt>
    <dgm:pt modelId="{909CA4B2-1B55-4AD1-93DA-6BAD6CEC8E39}" type="pres">
      <dgm:prSet presAssocID="{DD48090E-B13E-4855-BB17-D76398984A93}" presName="sibTrans" presStyleCnt="0"/>
      <dgm:spPr/>
    </dgm:pt>
    <dgm:pt modelId="{84D7C0B7-D608-480D-99E0-B68FA1B12145}" type="pres">
      <dgm:prSet presAssocID="{7353E0E0-1146-4A7E-B30F-044DA2BB7553}" presName="compNode" presStyleCnt="0"/>
      <dgm:spPr/>
    </dgm:pt>
    <dgm:pt modelId="{E0B2AD87-2399-46F3-A19C-FA35A465D9C6}" type="pres">
      <dgm:prSet presAssocID="{7353E0E0-1146-4A7E-B30F-044DA2BB7553}" presName="bgRect" presStyleLbl="bgShp" presStyleIdx="1" presStyleCnt="4"/>
      <dgm:spPr/>
    </dgm:pt>
    <dgm:pt modelId="{1E6704F5-0A7D-4A75-AE0A-B42AB8F2A1D6}" type="pres">
      <dgm:prSet presAssocID="{7353E0E0-1146-4A7E-B30F-044DA2BB7553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amond"/>
        </a:ext>
      </dgm:extLst>
    </dgm:pt>
    <dgm:pt modelId="{6AAFB492-4C77-479F-ADC5-3B965E28402E}" type="pres">
      <dgm:prSet presAssocID="{7353E0E0-1146-4A7E-B30F-044DA2BB7553}" presName="spaceRect" presStyleCnt="0"/>
      <dgm:spPr/>
    </dgm:pt>
    <dgm:pt modelId="{620B66A9-1119-4F06-9D7B-20703E8D8E89}" type="pres">
      <dgm:prSet presAssocID="{7353E0E0-1146-4A7E-B30F-044DA2BB7553}" presName="parTx" presStyleLbl="revTx" presStyleIdx="1" presStyleCnt="4">
        <dgm:presLayoutVars>
          <dgm:chMax val="0"/>
          <dgm:chPref val="0"/>
        </dgm:presLayoutVars>
      </dgm:prSet>
      <dgm:spPr/>
    </dgm:pt>
    <dgm:pt modelId="{659F9FF6-29C1-4276-AD38-3FCA6C3ADB74}" type="pres">
      <dgm:prSet presAssocID="{A4CA972A-280A-4361-B690-3D7F5B960175}" presName="sibTrans" presStyleCnt="0"/>
      <dgm:spPr/>
    </dgm:pt>
    <dgm:pt modelId="{69AEB54F-053F-402C-8065-1AEC371907A0}" type="pres">
      <dgm:prSet presAssocID="{27DBD4EA-7746-410C-A980-C8B0803E8AFC}" presName="compNode" presStyleCnt="0"/>
      <dgm:spPr/>
    </dgm:pt>
    <dgm:pt modelId="{3AC346C5-D060-491B-AAE6-755AFD4D2B4A}" type="pres">
      <dgm:prSet presAssocID="{27DBD4EA-7746-410C-A980-C8B0803E8AFC}" presName="bgRect" presStyleLbl="bgShp" presStyleIdx="2" presStyleCnt="4"/>
      <dgm:spPr/>
    </dgm:pt>
    <dgm:pt modelId="{BCA3D704-44A3-4E86-911D-1DBFE74758A6}" type="pres">
      <dgm:prSet presAssocID="{27DBD4EA-7746-410C-A980-C8B0803E8AF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Yuan"/>
        </a:ext>
      </dgm:extLst>
    </dgm:pt>
    <dgm:pt modelId="{EFD577A9-BA33-484A-9585-7853996D819F}" type="pres">
      <dgm:prSet presAssocID="{27DBD4EA-7746-410C-A980-C8B0803E8AFC}" presName="spaceRect" presStyleCnt="0"/>
      <dgm:spPr/>
    </dgm:pt>
    <dgm:pt modelId="{FD33EE6E-0A6D-437E-9AED-2376FB1ABF68}" type="pres">
      <dgm:prSet presAssocID="{27DBD4EA-7746-410C-A980-C8B0803E8AFC}" presName="parTx" presStyleLbl="revTx" presStyleIdx="2" presStyleCnt="4">
        <dgm:presLayoutVars>
          <dgm:chMax val="0"/>
          <dgm:chPref val="0"/>
        </dgm:presLayoutVars>
      </dgm:prSet>
      <dgm:spPr/>
    </dgm:pt>
    <dgm:pt modelId="{2E25C2F3-088C-4819-9AE9-BC0066985D3D}" type="pres">
      <dgm:prSet presAssocID="{E2948389-9EEE-4368-9B79-1CB2946FF460}" presName="sibTrans" presStyleCnt="0"/>
      <dgm:spPr/>
    </dgm:pt>
    <dgm:pt modelId="{700AD246-8C9A-4611-9C88-721B0AD465BF}" type="pres">
      <dgm:prSet presAssocID="{56ECE49A-3563-4925-8654-52B1F58412C7}" presName="compNode" presStyleCnt="0"/>
      <dgm:spPr/>
    </dgm:pt>
    <dgm:pt modelId="{2A338AFC-5650-44F9-92E3-DD86FA62E2A8}" type="pres">
      <dgm:prSet presAssocID="{56ECE49A-3563-4925-8654-52B1F58412C7}" presName="bgRect" presStyleLbl="bgShp" presStyleIdx="3" presStyleCnt="4"/>
      <dgm:spPr/>
    </dgm:pt>
    <dgm:pt modelId="{95FC64DD-4560-44C1-B89E-5FCF030B1C37}" type="pres">
      <dgm:prSet presAssocID="{56ECE49A-3563-4925-8654-52B1F58412C7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irefighter"/>
        </a:ext>
      </dgm:extLst>
    </dgm:pt>
    <dgm:pt modelId="{F52A0BEC-F635-4CBD-969A-3ED18B1865BD}" type="pres">
      <dgm:prSet presAssocID="{56ECE49A-3563-4925-8654-52B1F58412C7}" presName="spaceRect" presStyleCnt="0"/>
      <dgm:spPr/>
    </dgm:pt>
    <dgm:pt modelId="{AB089AB3-54BA-4348-A268-99C2EF20F514}" type="pres">
      <dgm:prSet presAssocID="{56ECE49A-3563-4925-8654-52B1F58412C7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59B49911-0B58-45CD-BB00-5093C6CB4715}" type="presOf" srcId="{56ECE49A-3563-4925-8654-52B1F58412C7}" destId="{AB089AB3-54BA-4348-A268-99C2EF20F514}" srcOrd="0" destOrd="0" presId="urn:microsoft.com/office/officeart/2018/2/layout/IconVerticalSolidList"/>
    <dgm:cxn modelId="{414FF52D-D93B-49EF-888C-3A988C5FAA0C}" srcId="{E9810BEC-8EC4-4E61-AA45-DAF191F10DCF}" destId="{27DBD4EA-7746-410C-A980-C8B0803E8AFC}" srcOrd="2" destOrd="0" parTransId="{2DD598AC-E34F-4B85-B25D-1D286CBDB8B3}" sibTransId="{E2948389-9EEE-4368-9B79-1CB2946FF460}"/>
    <dgm:cxn modelId="{8AA69C36-ACE9-4B1A-B975-E6EE06A2F868}" type="presOf" srcId="{7353E0E0-1146-4A7E-B30F-044DA2BB7553}" destId="{620B66A9-1119-4F06-9D7B-20703E8D8E89}" srcOrd="0" destOrd="0" presId="urn:microsoft.com/office/officeart/2018/2/layout/IconVerticalSolidList"/>
    <dgm:cxn modelId="{91C0E94A-8A08-43C1-8320-F05C3764AEA4}" srcId="{E9810BEC-8EC4-4E61-AA45-DAF191F10DCF}" destId="{7C5C0075-9C63-4738-A78F-4C262AAB64DF}" srcOrd="0" destOrd="0" parTransId="{B6633AF9-CF6C-4890-B91D-826D7C13AED4}" sibTransId="{DD48090E-B13E-4855-BB17-D76398984A93}"/>
    <dgm:cxn modelId="{DBCE3250-5821-43F1-8F00-98684BD9FC55}" type="presOf" srcId="{27DBD4EA-7746-410C-A980-C8B0803E8AFC}" destId="{FD33EE6E-0A6D-437E-9AED-2376FB1ABF68}" srcOrd="0" destOrd="0" presId="urn:microsoft.com/office/officeart/2018/2/layout/IconVerticalSolidList"/>
    <dgm:cxn modelId="{2B800DAC-4D65-4FF8-8646-F161A4DC08D6}" srcId="{E9810BEC-8EC4-4E61-AA45-DAF191F10DCF}" destId="{56ECE49A-3563-4925-8654-52B1F58412C7}" srcOrd="3" destOrd="0" parTransId="{79EB1CFD-DAE8-4FBD-9704-B861BE795C52}" sibTransId="{DFE0392F-80DB-45E9-802A-ED885DD8A005}"/>
    <dgm:cxn modelId="{B035F2B8-47A6-4F0A-A062-C7127F387E84}" type="presOf" srcId="{E9810BEC-8EC4-4E61-AA45-DAF191F10DCF}" destId="{A136B9D4-0D73-4E14-8D6F-2DEF0DCF11A8}" srcOrd="0" destOrd="0" presId="urn:microsoft.com/office/officeart/2018/2/layout/IconVerticalSolidList"/>
    <dgm:cxn modelId="{6F4DFED5-ADB7-4880-BB71-2A1881630BA0}" srcId="{E9810BEC-8EC4-4E61-AA45-DAF191F10DCF}" destId="{7353E0E0-1146-4A7E-B30F-044DA2BB7553}" srcOrd="1" destOrd="0" parTransId="{CD87160F-7AEC-4A1A-9499-76B7C6E4FDC6}" sibTransId="{A4CA972A-280A-4361-B690-3D7F5B960175}"/>
    <dgm:cxn modelId="{E677FDF2-B2B2-4A51-B671-DF66EED6E872}" type="presOf" srcId="{7C5C0075-9C63-4738-A78F-4C262AAB64DF}" destId="{DA7BD106-3662-40D8-AF91-838935D25184}" srcOrd="0" destOrd="0" presId="urn:microsoft.com/office/officeart/2018/2/layout/IconVerticalSolidList"/>
    <dgm:cxn modelId="{10E26671-3C0D-4A5A-94A1-33EF8ED06280}" type="presParOf" srcId="{A136B9D4-0D73-4E14-8D6F-2DEF0DCF11A8}" destId="{2B492E7D-2F3C-4CF3-B0AC-9185EDEAE258}" srcOrd="0" destOrd="0" presId="urn:microsoft.com/office/officeart/2018/2/layout/IconVerticalSolidList"/>
    <dgm:cxn modelId="{67E48F2E-AC8E-4C7C-8229-3F569BF911A1}" type="presParOf" srcId="{2B492E7D-2F3C-4CF3-B0AC-9185EDEAE258}" destId="{459A9C5B-F863-4F75-9E3C-EE534EE39499}" srcOrd="0" destOrd="0" presId="urn:microsoft.com/office/officeart/2018/2/layout/IconVerticalSolidList"/>
    <dgm:cxn modelId="{E15D18BB-D04D-4668-837E-CB4143A23616}" type="presParOf" srcId="{2B492E7D-2F3C-4CF3-B0AC-9185EDEAE258}" destId="{86132D2F-1C22-45CD-83A0-6EB04E1C59B3}" srcOrd="1" destOrd="0" presId="urn:microsoft.com/office/officeart/2018/2/layout/IconVerticalSolidList"/>
    <dgm:cxn modelId="{82D1FC80-1E24-4C70-A7BD-A892D7583B14}" type="presParOf" srcId="{2B492E7D-2F3C-4CF3-B0AC-9185EDEAE258}" destId="{295A2FD0-217F-49AD-846B-A1A488EA8E9F}" srcOrd="2" destOrd="0" presId="urn:microsoft.com/office/officeart/2018/2/layout/IconVerticalSolidList"/>
    <dgm:cxn modelId="{50A455C3-5CD5-4A14-9AE1-0AFDE3D90959}" type="presParOf" srcId="{2B492E7D-2F3C-4CF3-B0AC-9185EDEAE258}" destId="{DA7BD106-3662-40D8-AF91-838935D25184}" srcOrd="3" destOrd="0" presId="urn:microsoft.com/office/officeart/2018/2/layout/IconVerticalSolidList"/>
    <dgm:cxn modelId="{F1900CFC-DE52-40F4-B908-0B96D0608536}" type="presParOf" srcId="{A136B9D4-0D73-4E14-8D6F-2DEF0DCF11A8}" destId="{909CA4B2-1B55-4AD1-93DA-6BAD6CEC8E39}" srcOrd="1" destOrd="0" presId="urn:microsoft.com/office/officeart/2018/2/layout/IconVerticalSolidList"/>
    <dgm:cxn modelId="{14594A39-B03E-4DC4-B432-E31C17147791}" type="presParOf" srcId="{A136B9D4-0D73-4E14-8D6F-2DEF0DCF11A8}" destId="{84D7C0B7-D608-480D-99E0-B68FA1B12145}" srcOrd="2" destOrd="0" presId="urn:microsoft.com/office/officeart/2018/2/layout/IconVerticalSolidList"/>
    <dgm:cxn modelId="{75ECDFEB-1A94-4C62-9338-3ACF89CE21C6}" type="presParOf" srcId="{84D7C0B7-D608-480D-99E0-B68FA1B12145}" destId="{E0B2AD87-2399-46F3-A19C-FA35A465D9C6}" srcOrd="0" destOrd="0" presId="urn:microsoft.com/office/officeart/2018/2/layout/IconVerticalSolidList"/>
    <dgm:cxn modelId="{0AF0A97B-01FD-4835-8C15-EF6899215D76}" type="presParOf" srcId="{84D7C0B7-D608-480D-99E0-B68FA1B12145}" destId="{1E6704F5-0A7D-4A75-AE0A-B42AB8F2A1D6}" srcOrd="1" destOrd="0" presId="urn:microsoft.com/office/officeart/2018/2/layout/IconVerticalSolidList"/>
    <dgm:cxn modelId="{418C4BE1-F4F5-4A9D-BF75-EBEA29367E6A}" type="presParOf" srcId="{84D7C0B7-D608-480D-99E0-B68FA1B12145}" destId="{6AAFB492-4C77-479F-ADC5-3B965E28402E}" srcOrd="2" destOrd="0" presId="urn:microsoft.com/office/officeart/2018/2/layout/IconVerticalSolidList"/>
    <dgm:cxn modelId="{ED9BFAEC-9B9A-4B95-B947-B95DEEB28231}" type="presParOf" srcId="{84D7C0B7-D608-480D-99E0-B68FA1B12145}" destId="{620B66A9-1119-4F06-9D7B-20703E8D8E89}" srcOrd="3" destOrd="0" presId="urn:microsoft.com/office/officeart/2018/2/layout/IconVerticalSolidList"/>
    <dgm:cxn modelId="{1927A99F-5B14-4B86-B9C8-9DDEDFDD70DD}" type="presParOf" srcId="{A136B9D4-0D73-4E14-8D6F-2DEF0DCF11A8}" destId="{659F9FF6-29C1-4276-AD38-3FCA6C3ADB74}" srcOrd="3" destOrd="0" presId="urn:microsoft.com/office/officeart/2018/2/layout/IconVerticalSolidList"/>
    <dgm:cxn modelId="{B160F4F0-868E-412E-A753-CFC9F2E362FE}" type="presParOf" srcId="{A136B9D4-0D73-4E14-8D6F-2DEF0DCF11A8}" destId="{69AEB54F-053F-402C-8065-1AEC371907A0}" srcOrd="4" destOrd="0" presId="urn:microsoft.com/office/officeart/2018/2/layout/IconVerticalSolidList"/>
    <dgm:cxn modelId="{6726EADD-FEEB-43B5-A970-ECB9A8C48E46}" type="presParOf" srcId="{69AEB54F-053F-402C-8065-1AEC371907A0}" destId="{3AC346C5-D060-491B-AAE6-755AFD4D2B4A}" srcOrd="0" destOrd="0" presId="urn:microsoft.com/office/officeart/2018/2/layout/IconVerticalSolidList"/>
    <dgm:cxn modelId="{90B63F49-7FFB-483A-A734-4DA12C1D9011}" type="presParOf" srcId="{69AEB54F-053F-402C-8065-1AEC371907A0}" destId="{BCA3D704-44A3-4E86-911D-1DBFE74758A6}" srcOrd="1" destOrd="0" presId="urn:microsoft.com/office/officeart/2018/2/layout/IconVerticalSolidList"/>
    <dgm:cxn modelId="{A53190D4-8F9F-4B5C-8187-698F852B2258}" type="presParOf" srcId="{69AEB54F-053F-402C-8065-1AEC371907A0}" destId="{EFD577A9-BA33-484A-9585-7853996D819F}" srcOrd="2" destOrd="0" presId="urn:microsoft.com/office/officeart/2018/2/layout/IconVerticalSolidList"/>
    <dgm:cxn modelId="{6EAABF5C-E49C-4621-A1E5-BD80B14ECBDE}" type="presParOf" srcId="{69AEB54F-053F-402C-8065-1AEC371907A0}" destId="{FD33EE6E-0A6D-437E-9AED-2376FB1ABF68}" srcOrd="3" destOrd="0" presId="urn:microsoft.com/office/officeart/2018/2/layout/IconVerticalSolidList"/>
    <dgm:cxn modelId="{06A02337-B824-4D77-B912-828B16479FA7}" type="presParOf" srcId="{A136B9D4-0D73-4E14-8D6F-2DEF0DCF11A8}" destId="{2E25C2F3-088C-4819-9AE9-BC0066985D3D}" srcOrd="5" destOrd="0" presId="urn:microsoft.com/office/officeart/2018/2/layout/IconVerticalSolidList"/>
    <dgm:cxn modelId="{0904A5CE-0459-492F-8FCD-288F783BABFE}" type="presParOf" srcId="{A136B9D4-0D73-4E14-8D6F-2DEF0DCF11A8}" destId="{700AD246-8C9A-4611-9C88-721B0AD465BF}" srcOrd="6" destOrd="0" presId="urn:microsoft.com/office/officeart/2018/2/layout/IconVerticalSolidList"/>
    <dgm:cxn modelId="{469A57E7-A69E-409B-A5F4-29B96D20A857}" type="presParOf" srcId="{700AD246-8C9A-4611-9C88-721B0AD465BF}" destId="{2A338AFC-5650-44F9-92E3-DD86FA62E2A8}" srcOrd="0" destOrd="0" presId="urn:microsoft.com/office/officeart/2018/2/layout/IconVerticalSolidList"/>
    <dgm:cxn modelId="{35A5B46D-6847-4202-9EB2-BEB2E8C2A39A}" type="presParOf" srcId="{700AD246-8C9A-4611-9C88-721B0AD465BF}" destId="{95FC64DD-4560-44C1-B89E-5FCF030B1C37}" srcOrd="1" destOrd="0" presId="urn:microsoft.com/office/officeart/2018/2/layout/IconVerticalSolidList"/>
    <dgm:cxn modelId="{63658E8D-9CF4-4F14-963B-97E3BC0DEA83}" type="presParOf" srcId="{700AD246-8C9A-4611-9C88-721B0AD465BF}" destId="{F52A0BEC-F635-4CBD-969A-3ED18B1865BD}" srcOrd="2" destOrd="0" presId="urn:microsoft.com/office/officeart/2018/2/layout/IconVerticalSolidList"/>
    <dgm:cxn modelId="{44D0C748-ED42-40D2-B544-74F710028F58}" type="presParOf" srcId="{700AD246-8C9A-4611-9C88-721B0AD465BF}" destId="{AB089AB3-54BA-4348-A268-99C2EF20F51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551504E-8A27-4131-95B3-A3A41D70BD16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70A15BB-B561-4C1E-AD60-36711D5AFE5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Higher upfront setup cost.</a:t>
          </a:r>
        </a:p>
      </dgm:t>
    </dgm:pt>
    <dgm:pt modelId="{2F137D0B-18E9-421F-B03C-71011F3D94AF}" type="parTrans" cxnId="{7097CB02-D48B-4322-9C1D-52703D222540}">
      <dgm:prSet/>
      <dgm:spPr/>
      <dgm:t>
        <a:bodyPr/>
        <a:lstStyle/>
        <a:p>
          <a:endParaRPr lang="en-US"/>
        </a:p>
      </dgm:t>
    </dgm:pt>
    <dgm:pt modelId="{254EB16F-D513-4CB5-9C19-7613C438D57B}" type="sibTrans" cxnId="{7097CB02-D48B-4322-9C1D-52703D22254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F005044-6E31-482B-8EF8-E39E710F6F6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Weather dependency: needs sunlight.</a:t>
          </a:r>
        </a:p>
      </dgm:t>
    </dgm:pt>
    <dgm:pt modelId="{7757A1AC-660B-4DCA-8B50-9B8C27095B2B}" type="parTrans" cxnId="{D90F9A51-B491-4873-A5AC-110E69D99164}">
      <dgm:prSet/>
      <dgm:spPr/>
      <dgm:t>
        <a:bodyPr/>
        <a:lstStyle/>
        <a:p>
          <a:endParaRPr lang="en-US"/>
        </a:p>
      </dgm:t>
    </dgm:pt>
    <dgm:pt modelId="{67AB5D1D-A7B0-4E88-A103-7DC8210CED39}" type="sibTrans" cxnId="{D90F9A51-B491-4873-A5AC-110E69D99164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EA24D2CB-09FB-48CC-B928-EE52AAB67AE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Regulations: permits for bright screens.</a:t>
          </a:r>
        </a:p>
      </dgm:t>
    </dgm:pt>
    <dgm:pt modelId="{8515344C-27F7-4F09-A0FF-CA6BFB9AD72D}" type="parTrans" cxnId="{2ED83F59-5743-4575-9F4B-FF3BE8ABDD48}">
      <dgm:prSet/>
      <dgm:spPr/>
      <dgm:t>
        <a:bodyPr/>
        <a:lstStyle/>
        <a:p>
          <a:endParaRPr lang="en-US"/>
        </a:p>
      </dgm:t>
    </dgm:pt>
    <dgm:pt modelId="{2E390BCB-7DB1-4739-8AC4-348CE9A2D5E3}" type="sibTrans" cxnId="{2ED83F59-5743-4575-9F4B-FF3BE8ABDD48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B11F93F-5078-462C-A0D5-1918BF59334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Maintenance: occasional cleaning required.</a:t>
          </a:r>
        </a:p>
      </dgm:t>
    </dgm:pt>
    <dgm:pt modelId="{A48962E7-1C93-4E8D-ACD6-A4D3709E5EED}" type="parTrans" cxnId="{3361F74A-9197-46DB-BA67-68233BD87281}">
      <dgm:prSet/>
      <dgm:spPr/>
      <dgm:t>
        <a:bodyPr/>
        <a:lstStyle/>
        <a:p>
          <a:endParaRPr lang="en-US"/>
        </a:p>
      </dgm:t>
    </dgm:pt>
    <dgm:pt modelId="{F1A0A702-232C-4CD4-A3D1-F00B704CB511}" type="sibTrans" cxnId="{3361F74A-9197-46DB-BA67-68233BD87281}">
      <dgm:prSet/>
      <dgm:spPr/>
      <dgm:t>
        <a:bodyPr/>
        <a:lstStyle/>
        <a:p>
          <a:endParaRPr lang="en-US"/>
        </a:p>
      </dgm:t>
    </dgm:pt>
    <dgm:pt modelId="{D208423F-5BE0-427D-9765-FB2BF31B4179}" type="pres">
      <dgm:prSet presAssocID="{7551504E-8A27-4131-95B3-A3A41D70BD16}" presName="root" presStyleCnt="0">
        <dgm:presLayoutVars>
          <dgm:dir/>
          <dgm:resizeHandles val="exact"/>
        </dgm:presLayoutVars>
      </dgm:prSet>
      <dgm:spPr/>
    </dgm:pt>
    <dgm:pt modelId="{A6D78B62-1C74-4050-9498-0D2F7586E463}" type="pres">
      <dgm:prSet presAssocID="{7551504E-8A27-4131-95B3-A3A41D70BD16}" presName="container" presStyleCnt="0">
        <dgm:presLayoutVars>
          <dgm:dir/>
          <dgm:resizeHandles val="exact"/>
        </dgm:presLayoutVars>
      </dgm:prSet>
      <dgm:spPr/>
    </dgm:pt>
    <dgm:pt modelId="{F72250C2-04EF-481A-A5A7-9DA7C1731146}" type="pres">
      <dgm:prSet presAssocID="{A70A15BB-B561-4C1E-AD60-36711D5AFE55}" presName="compNode" presStyleCnt="0"/>
      <dgm:spPr/>
    </dgm:pt>
    <dgm:pt modelId="{2713920B-F501-47F0-AAC9-095190B300B1}" type="pres">
      <dgm:prSet presAssocID="{A70A15BB-B561-4C1E-AD60-36711D5AFE55}" presName="iconBgRect" presStyleLbl="bgShp" presStyleIdx="0" presStyleCnt="4"/>
      <dgm:spPr/>
    </dgm:pt>
    <dgm:pt modelId="{369CAA7F-A946-4482-9D65-308C1415857A}" type="pres">
      <dgm:prSet presAssocID="{A70A15BB-B561-4C1E-AD60-36711D5AFE55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862B5991-4667-469F-9479-FE474F6542AB}" type="pres">
      <dgm:prSet presAssocID="{A70A15BB-B561-4C1E-AD60-36711D5AFE55}" presName="spaceRect" presStyleCnt="0"/>
      <dgm:spPr/>
    </dgm:pt>
    <dgm:pt modelId="{D9A498A7-3D98-41E9-86AF-97AA849A5362}" type="pres">
      <dgm:prSet presAssocID="{A70A15BB-B561-4C1E-AD60-36711D5AFE55}" presName="textRect" presStyleLbl="revTx" presStyleIdx="0" presStyleCnt="4">
        <dgm:presLayoutVars>
          <dgm:chMax val="1"/>
          <dgm:chPref val="1"/>
        </dgm:presLayoutVars>
      </dgm:prSet>
      <dgm:spPr/>
    </dgm:pt>
    <dgm:pt modelId="{116659BA-8ED6-48C0-A1ED-8439C8B3C4FA}" type="pres">
      <dgm:prSet presAssocID="{254EB16F-D513-4CB5-9C19-7613C438D57B}" presName="sibTrans" presStyleLbl="sibTrans2D1" presStyleIdx="0" presStyleCnt="0"/>
      <dgm:spPr/>
    </dgm:pt>
    <dgm:pt modelId="{380F208D-E62C-4D5C-8E9C-9B1955B0E776}" type="pres">
      <dgm:prSet presAssocID="{5F005044-6E31-482B-8EF8-E39E710F6F64}" presName="compNode" presStyleCnt="0"/>
      <dgm:spPr/>
    </dgm:pt>
    <dgm:pt modelId="{9A199DE7-6D69-4DDB-B856-999D64ABD482}" type="pres">
      <dgm:prSet presAssocID="{5F005044-6E31-482B-8EF8-E39E710F6F64}" presName="iconBgRect" presStyleLbl="bgShp" presStyleIdx="1" presStyleCnt="4"/>
      <dgm:spPr/>
    </dgm:pt>
    <dgm:pt modelId="{2BAC952D-6F64-4909-8CD4-5FA45D7B0D63}" type="pres">
      <dgm:prSet presAssocID="{5F005044-6E31-482B-8EF8-E39E710F6F64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un"/>
        </a:ext>
      </dgm:extLst>
    </dgm:pt>
    <dgm:pt modelId="{801929E7-0619-4869-8405-A62FB466F867}" type="pres">
      <dgm:prSet presAssocID="{5F005044-6E31-482B-8EF8-E39E710F6F64}" presName="spaceRect" presStyleCnt="0"/>
      <dgm:spPr/>
    </dgm:pt>
    <dgm:pt modelId="{CBC18773-B8A1-412C-AA9F-71E2136906CA}" type="pres">
      <dgm:prSet presAssocID="{5F005044-6E31-482B-8EF8-E39E710F6F64}" presName="textRect" presStyleLbl="revTx" presStyleIdx="1" presStyleCnt="4">
        <dgm:presLayoutVars>
          <dgm:chMax val="1"/>
          <dgm:chPref val="1"/>
        </dgm:presLayoutVars>
      </dgm:prSet>
      <dgm:spPr/>
    </dgm:pt>
    <dgm:pt modelId="{0C856852-F978-4807-89E1-9B675A662EF6}" type="pres">
      <dgm:prSet presAssocID="{67AB5D1D-A7B0-4E88-A103-7DC8210CED39}" presName="sibTrans" presStyleLbl="sibTrans2D1" presStyleIdx="0" presStyleCnt="0"/>
      <dgm:spPr/>
    </dgm:pt>
    <dgm:pt modelId="{CC48AFD7-7EA2-4AB0-9F2C-8EE1DCF8BD00}" type="pres">
      <dgm:prSet presAssocID="{EA24D2CB-09FB-48CC-B928-EE52AAB67AE3}" presName="compNode" presStyleCnt="0"/>
      <dgm:spPr/>
    </dgm:pt>
    <dgm:pt modelId="{5EF80336-AFB6-4C8B-9BBA-1FEFC05F7577}" type="pres">
      <dgm:prSet presAssocID="{EA24D2CB-09FB-48CC-B928-EE52AAB67AE3}" presName="iconBgRect" presStyleLbl="bgShp" presStyleIdx="2" presStyleCnt="4"/>
      <dgm:spPr/>
    </dgm:pt>
    <dgm:pt modelId="{1363E13B-767F-4EB8-924A-D20BF31547F6}" type="pres">
      <dgm:prSet presAssocID="{EA24D2CB-09FB-48CC-B928-EE52AAB67AE3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nk Check"/>
        </a:ext>
      </dgm:extLst>
    </dgm:pt>
    <dgm:pt modelId="{F212AF4F-150E-4D55-8EFB-42299C930701}" type="pres">
      <dgm:prSet presAssocID="{EA24D2CB-09FB-48CC-B928-EE52AAB67AE3}" presName="spaceRect" presStyleCnt="0"/>
      <dgm:spPr/>
    </dgm:pt>
    <dgm:pt modelId="{BCF13EBE-F00C-4F00-A117-F2A8B3DCEF7E}" type="pres">
      <dgm:prSet presAssocID="{EA24D2CB-09FB-48CC-B928-EE52AAB67AE3}" presName="textRect" presStyleLbl="revTx" presStyleIdx="2" presStyleCnt="4">
        <dgm:presLayoutVars>
          <dgm:chMax val="1"/>
          <dgm:chPref val="1"/>
        </dgm:presLayoutVars>
      </dgm:prSet>
      <dgm:spPr/>
    </dgm:pt>
    <dgm:pt modelId="{4F08FA3B-A37C-40B7-9353-C923D8D558D4}" type="pres">
      <dgm:prSet presAssocID="{2E390BCB-7DB1-4739-8AC4-348CE9A2D5E3}" presName="sibTrans" presStyleLbl="sibTrans2D1" presStyleIdx="0" presStyleCnt="0"/>
      <dgm:spPr/>
    </dgm:pt>
    <dgm:pt modelId="{4F1F4F96-600E-4416-A452-E07BE50692DB}" type="pres">
      <dgm:prSet presAssocID="{DB11F93F-5078-462C-A0D5-1918BF59334A}" presName="compNode" presStyleCnt="0"/>
      <dgm:spPr/>
    </dgm:pt>
    <dgm:pt modelId="{B45FD986-B339-4A73-ACE9-60560F9FEDD6}" type="pres">
      <dgm:prSet presAssocID="{DB11F93F-5078-462C-A0D5-1918BF59334A}" presName="iconBgRect" presStyleLbl="bgShp" presStyleIdx="3" presStyleCnt="4"/>
      <dgm:spPr/>
    </dgm:pt>
    <dgm:pt modelId="{7E74994F-9463-4D11-884E-304F4F1DBCDC}" type="pres">
      <dgm:prSet presAssocID="{DB11F93F-5078-462C-A0D5-1918BF59334A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p and bucket"/>
        </a:ext>
      </dgm:extLst>
    </dgm:pt>
    <dgm:pt modelId="{BFC002DB-DD07-4435-AB9F-D893B60A0320}" type="pres">
      <dgm:prSet presAssocID="{DB11F93F-5078-462C-A0D5-1918BF59334A}" presName="spaceRect" presStyleCnt="0"/>
      <dgm:spPr/>
    </dgm:pt>
    <dgm:pt modelId="{1F75A9AF-DEDE-4A83-9388-9DC4A484EAC2}" type="pres">
      <dgm:prSet presAssocID="{DB11F93F-5078-462C-A0D5-1918BF59334A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7097CB02-D48B-4322-9C1D-52703D222540}" srcId="{7551504E-8A27-4131-95B3-A3A41D70BD16}" destId="{A70A15BB-B561-4C1E-AD60-36711D5AFE55}" srcOrd="0" destOrd="0" parTransId="{2F137D0B-18E9-421F-B03C-71011F3D94AF}" sibTransId="{254EB16F-D513-4CB5-9C19-7613C438D57B}"/>
    <dgm:cxn modelId="{3D06E260-0608-4AAD-958E-0BA593863FD1}" type="presOf" srcId="{A70A15BB-B561-4C1E-AD60-36711D5AFE55}" destId="{D9A498A7-3D98-41E9-86AF-97AA849A5362}" srcOrd="0" destOrd="0" presId="urn:microsoft.com/office/officeart/2018/2/layout/IconCircleList"/>
    <dgm:cxn modelId="{923D8464-8529-4D41-86F2-1B8F616E3C46}" type="presOf" srcId="{67AB5D1D-A7B0-4E88-A103-7DC8210CED39}" destId="{0C856852-F978-4807-89E1-9B675A662EF6}" srcOrd="0" destOrd="0" presId="urn:microsoft.com/office/officeart/2018/2/layout/IconCircleList"/>
    <dgm:cxn modelId="{9CA62946-F844-4B11-A5EB-4D14BB7890E8}" type="presOf" srcId="{DB11F93F-5078-462C-A0D5-1918BF59334A}" destId="{1F75A9AF-DEDE-4A83-9388-9DC4A484EAC2}" srcOrd="0" destOrd="0" presId="urn:microsoft.com/office/officeart/2018/2/layout/IconCircleList"/>
    <dgm:cxn modelId="{3361F74A-9197-46DB-BA67-68233BD87281}" srcId="{7551504E-8A27-4131-95B3-A3A41D70BD16}" destId="{DB11F93F-5078-462C-A0D5-1918BF59334A}" srcOrd="3" destOrd="0" parTransId="{A48962E7-1C93-4E8D-ACD6-A4D3709E5EED}" sibTransId="{F1A0A702-232C-4CD4-A3D1-F00B704CB511}"/>
    <dgm:cxn modelId="{D90F9A51-B491-4873-A5AC-110E69D99164}" srcId="{7551504E-8A27-4131-95B3-A3A41D70BD16}" destId="{5F005044-6E31-482B-8EF8-E39E710F6F64}" srcOrd="1" destOrd="0" parTransId="{7757A1AC-660B-4DCA-8B50-9B8C27095B2B}" sibTransId="{67AB5D1D-A7B0-4E88-A103-7DC8210CED39}"/>
    <dgm:cxn modelId="{ADA54C54-DBED-44A9-9578-C4632BE498F5}" type="presOf" srcId="{7551504E-8A27-4131-95B3-A3A41D70BD16}" destId="{D208423F-5BE0-427D-9765-FB2BF31B4179}" srcOrd="0" destOrd="0" presId="urn:microsoft.com/office/officeart/2018/2/layout/IconCircleList"/>
    <dgm:cxn modelId="{2ED83F59-5743-4575-9F4B-FF3BE8ABDD48}" srcId="{7551504E-8A27-4131-95B3-A3A41D70BD16}" destId="{EA24D2CB-09FB-48CC-B928-EE52AAB67AE3}" srcOrd="2" destOrd="0" parTransId="{8515344C-27F7-4F09-A0FF-CA6BFB9AD72D}" sibTransId="{2E390BCB-7DB1-4739-8AC4-348CE9A2D5E3}"/>
    <dgm:cxn modelId="{D3114094-D72B-4C93-8CFB-4C1B11EEC425}" type="presOf" srcId="{2E390BCB-7DB1-4739-8AC4-348CE9A2D5E3}" destId="{4F08FA3B-A37C-40B7-9353-C923D8D558D4}" srcOrd="0" destOrd="0" presId="urn:microsoft.com/office/officeart/2018/2/layout/IconCircleList"/>
    <dgm:cxn modelId="{44F2809B-D92C-405B-AD87-E17165B25B4F}" type="presOf" srcId="{5F005044-6E31-482B-8EF8-E39E710F6F64}" destId="{CBC18773-B8A1-412C-AA9F-71E2136906CA}" srcOrd="0" destOrd="0" presId="urn:microsoft.com/office/officeart/2018/2/layout/IconCircleList"/>
    <dgm:cxn modelId="{8F6CE0A7-6DFF-4E8C-8375-C84431C61CAD}" type="presOf" srcId="{254EB16F-D513-4CB5-9C19-7613C438D57B}" destId="{116659BA-8ED6-48C0-A1ED-8439C8B3C4FA}" srcOrd="0" destOrd="0" presId="urn:microsoft.com/office/officeart/2018/2/layout/IconCircleList"/>
    <dgm:cxn modelId="{715DA6D6-A0EC-4F2E-A8FC-F32BB34053D0}" type="presOf" srcId="{EA24D2CB-09FB-48CC-B928-EE52AAB67AE3}" destId="{BCF13EBE-F00C-4F00-A117-F2A8B3DCEF7E}" srcOrd="0" destOrd="0" presId="urn:microsoft.com/office/officeart/2018/2/layout/IconCircleList"/>
    <dgm:cxn modelId="{424D16A2-DF4E-479E-8E02-1D4EB9DC92D8}" type="presParOf" srcId="{D208423F-5BE0-427D-9765-FB2BF31B4179}" destId="{A6D78B62-1C74-4050-9498-0D2F7586E463}" srcOrd="0" destOrd="0" presId="urn:microsoft.com/office/officeart/2018/2/layout/IconCircleList"/>
    <dgm:cxn modelId="{ED02DA32-D682-4E94-A211-D22301A2F7AF}" type="presParOf" srcId="{A6D78B62-1C74-4050-9498-0D2F7586E463}" destId="{F72250C2-04EF-481A-A5A7-9DA7C1731146}" srcOrd="0" destOrd="0" presId="urn:microsoft.com/office/officeart/2018/2/layout/IconCircleList"/>
    <dgm:cxn modelId="{8CC814A1-DDF0-4E9B-AD9F-0B76428EC3FA}" type="presParOf" srcId="{F72250C2-04EF-481A-A5A7-9DA7C1731146}" destId="{2713920B-F501-47F0-AAC9-095190B300B1}" srcOrd="0" destOrd="0" presId="urn:microsoft.com/office/officeart/2018/2/layout/IconCircleList"/>
    <dgm:cxn modelId="{AA2FE7FA-0D07-474F-B137-B7D95D5B17F1}" type="presParOf" srcId="{F72250C2-04EF-481A-A5A7-9DA7C1731146}" destId="{369CAA7F-A946-4482-9D65-308C1415857A}" srcOrd="1" destOrd="0" presId="urn:microsoft.com/office/officeart/2018/2/layout/IconCircleList"/>
    <dgm:cxn modelId="{E7F8236F-1999-4C53-BD3F-ED642B61B0F3}" type="presParOf" srcId="{F72250C2-04EF-481A-A5A7-9DA7C1731146}" destId="{862B5991-4667-469F-9479-FE474F6542AB}" srcOrd="2" destOrd="0" presId="urn:microsoft.com/office/officeart/2018/2/layout/IconCircleList"/>
    <dgm:cxn modelId="{E87046F0-18DE-447D-8866-CD1AA27B8721}" type="presParOf" srcId="{F72250C2-04EF-481A-A5A7-9DA7C1731146}" destId="{D9A498A7-3D98-41E9-86AF-97AA849A5362}" srcOrd="3" destOrd="0" presId="urn:microsoft.com/office/officeart/2018/2/layout/IconCircleList"/>
    <dgm:cxn modelId="{D654DF4A-0EE1-4F8E-BF71-15E9F2B33931}" type="presParOf" srcId="{A6D78B62-1C74-4050-9498-0D2F7586E463}" destId="{116659BA-8ED6-48C0-A1ED-8439C8B3C4FA}" srcOrd="1" destOrd="0" presId="urn:microsoft.com/office/officeart/2018/2/layout/IconCircleList"/>
    <dgm:cxn modelId="{1E48E0A7-7C2A-4F97-8AAE-98F0C5F9ADDD}" type="presParOf" srcId="{A6D78B62-1C74-4050-9498-0D2F7586E463}" destId="{380F208D-E62C-4D5C-8E9C-9B1955B0E776}" srcOrd="2" destOrd="0" presId="urn:microsoft.com/office/officeart/2018/2/layout/IconCircleList"/>
    <dgm:cxn modelId="{38C4DF19-C3DF-496A-83E8-287A19B424D9}" type="presParOf" srcId="{380F208D-E62C-4D5C-8E9C-9B1955B0E776}" destId="{9A199DE7-6D69-4DDB-B856-999D64ABD482}" srcOrd="0" destOrd="0" presId="urn:microsoft.com/office/officeart/2018/2/layout/IconCircleList"/>
    <dgm:cxn modelId="{8672307B-CCE5-4241-89B0-AB4F1A561713}" type="presParOf" srcId="{380F208D-E62C-4D5C-8E9C-9B1955B0E776}" destId="{2BAC952D-6F64-4909-8CD4-5FA45D7B0D63}" srcOrd="1" destOrd="0" presId="urn:microsoft.com/office/officeart/2018/2/layout/IconCircleList"/>
    <dgm:cxn modelId="{71927442-E7F3-4086-80F6-D4CFF4D85438}" type="presParOf" srcId="{380F208D-E62C-4D5C-8E9C-9B1955B0E776}" destId="{801929E7-0619-4869-8405-A62FB466F867}" srcOrd="2" destOrd="0" presId="urn:microsoft.com/office/officeart/2018/2/layout/IconCircleList"/>
    <dgm:cxn modelId="{45C12FA0-5D1E-463D-8A0C-3ABAB7084053}" type="presParOf" srcId="{380F208D-E62C-4D5C-8E9C-9B1955B0E776}" destId="{CBC18773-B8A1-412C-AA9F-71E2136906CA}" srcOrd="3" destOrd="0" presId="urn:microsoft.com/office/officeart/2018/2/layout/IconCircleList"/>
    <dgm:cxn modelId="{DF196796-ECC1-458D-996A-D4D6DB211165}" type="presParOf" srcId="{A6D78B62-1C74-4050-9498-0D2F7586E463}" destId="{0C856852-F978-4807-89E1-9B675A662EF6}" srcOrd="3" destOrd="0" presId="urn:microsoft.com/office/officeart/2018/2/layout/IconCircleList"/>
    <dgm:cxn modelId="{D9206C22-FA6D-4487-BF9F-91E03F9D7A28}" type="presParOf" srcId="{A6D78B62-1C74-4050-9498-0D2F7586E463}" destId="{CC48AFD7-7EA2-4AB0-9F2C-8EE1DCF8BD00}" srcOrd="4" destOrd="0" presId="urn:microsoft.com/office/officeart/2018/2/layout/IconCircleList"/>
    <dgm:cxn modelId="{B8BE4AD2-AB80-4BBA-B094-AB24B95E06BC}" type="presParOf" srcId="{CC48AFD7-7EA2-4AB0-9F2C-8EE1DCF8BD00}" destId="{5EF80336-AFB6-4C8B-9BBA-1FEFC05F7577}" srcOrd="0" destOrd="0" presId="urn:microsoft.com/office/officeart/2018/2/layout/IconCircleList"/>
    <dgm:cxn modelId="{72C5C68B-C412-4F38-8278-3CC871DF632E}" type="presParOf" srcId="{CC48AFD7-7EA2-4AB0-9F2C-8EE1DCF8BD00}" destId="{1363E13B-767F-4EB8-924A-D20BF31547F6}" srcOrd="1" destOrd="0" presId="urn:microsoft.com/office/officeart/2018/2/layout/IconCircleList"/>
    <dgm:cxn modelId="{1E1676B5-7AA3-43AE-8C3E-B2E92360D9FD}" type="presParOf" srcId="{CC48AFD7-7EA2-4AB0-9F2C-8EE1DCF8BD00}" destId="{F212AF4F-150E-4D55-8EFB-42299C930701}" srcOrd="2" destOrd="0" presId="urn:microsoft.com/office/officeart/2018/2/layout/IconCircleList"/>
    <dgm:cxn modelId="{618CE013-CFB4-4FF0-8D67-1246ABF3816E}" type="presParOf" srcId="{CC48AFD7-7EA2-4AB0-9F2C-8EE1DCF8BD00}" destId="{BCF13EBE-F00C-4F00-A117-F2A8B3DCEF7E}" srcOrd="3" destOrd="0" presId="urn:microsoft.com/office/officeart/2018/2/layout/IconCircleList"/>
    <dgm:cxn modelId="{68F31E9B-9435-4325-B679-E338E7BC2DFC}" type="presParOf" srcId="{A6D78B62-1C74-4050-9498-0D2F7586E463}" destId="{4F08FA3B-A37C-40B7-9353-C923D8D558D4}" srcOrd="5" destOrd="0" presId="urn:microsoft.com/office/officeart/2018/2/layout/IconCircleList"/>
    <dgm:cxn modelId="{45A61DA7-B598-4C86-81C7-0E4A773C5D12}" type="presParOf" srcId="{A6D78B62-1C74-4050-9498-0D2F7586E463}" destId="{4F1F4F96-600E-4416-A452-E07BE50692DB}" srcOrd="6" destOrd="0" presId="urn:microsoft.com/office/officeart/2018/2/layout/IconCircleList"/>
    <dgm:cxn modelId="{4D241F85-85D3-40E5-BC6E-4B27EF1207E5}" type="presParOf" srcId="{4F1F4F96-600E-4416-A452-E07BE50692DB}" destId="{B45FD986-B339-4A73-ACE9-60560F9FEDD6}" srcOrd="0" destOrd="0" presId="urn:microsoft.com/office/officeart/2018/2/layout/IconCircleList"/>
    <dgm:cxn modelId="{4C42946B-2482-4031-BBEE-0A3E68E035AA}" type="presParOf" srcId="{4F1F4F96-600E-4416-A452-E07BE50692DB}" destId="{7E74994F-9463-4D11-884E-304F4F1DBCDC}" srcOrd="1" destOrd="0" presId="urn:microsoft.com/office/officeart/2018/2/layout/IconCircleList"/>
    <dgm:cxn modelId="{9A15D5BE-81B6-414F-BA6B-FCDBF2082ADE}" type="presParOf" srcId="{4F1F4F96-600E-4416-A452-E07BE50692DB}" destId="{BFC002DB-DD07-4435-AB9F-D893B60A0320}" srcOrd="2" destOrd="0" presId="urn:microsoft.com/office/officeart/2018/2/layout/IconCircleList"/>
    <dgm:cxn modelId="{3B3C4240-F6E8-4BD6-9F34-1B9FF5DEF52B}" type="presParOf" srcId="{4F1F4F96-600E-4416-A452-E07BE50692DB}" destId="{1F75A9AF-DEDE-4A83-9388-9DC4A484EAC2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D341275-A207-418A-85E5-E36B1BAB2EA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5D89E47E-E2CF-4AC3-B303-85F6BE28B8A9}">
      <dgm:prSet/>
      <dgm:spPr/>
      <dgm:t>
        <a:bodyPr/>
        <a:lstStyle/>
        <a:p>
          <a:r>
            <a:rPr lang="en-US"/>
            <a:t>- Australia leads in solar adoption (~34,631 MW by 2023).</a:t>
          </a:r>
        </a:p>
      </dgm:t>
    </dgm:pt>
    <dgm:pt modelId="{C107D913-08F2-4BE0-BF7F-E0ADBC0B8F21}" type="parTrans" cxnId="{7B65BBD6-6C60-4928-A073-470E6A4FFCE7}">
      <dgm:prSet/>
      <dgm:spPr/>
      <dgm:t>
        <a:bodyPr/>
        <a:lstStyle/>
        <a:p>
          <a:endParaRPr lang="en-US"/>
        </a:p>
      </dgm:t>
    </dgm:pt>
    <dgm:pt modelId="{EEE1E79B-3B8A-4044-B9B9-12FB5F1E15A6}" type="sibTrans" cxnId="{7B65BBD6-6C60-4928-A073-470E6A4FFCE7}">
      <dgm:prSet/>
      <dgm:spPr/>
      <dgm:t>
        <a:bodyPr/>
        <a:lstStyle/>
        <a:p>
          <a:endParaRPr lang="en-US"/>
        </a:p>
      </dgm:t>
    </dgm:pt>
    <dgm:pt modelId="{E8EC8052-ED3A-4456-B1BC-9FFBB7473FF6}">
      <dgm:prSet/>
      <dgm:spPr/>
      <dgm:t>
        <a:bodyPr/>
        <a:lstStyle/>
        <a:p>
          <a:r>
            <a:rPr lang="en-US"/>
            <a:t>- Rising demand for sustainable media.</a:t>
          </a:r>
        </a:p>
      </dgm:t>
    </dgm:pt>
    <dgm:pt modelId="{2C9FD5AC-19D8-4CFA-8FB6-86A6F849A892}" type="parTrans" cxnId="{E7A5CA4C-BA7C-4590-91C8-E8B465A8A303}">
      <dgm:prSet/>
      <dgm:spPr/>
      <dgm:t>
        <a:bodyPr/>
        <a:lstStyle/>
        <a:p>
          <a:endParaRPr lang="en-US"/>
        </a:p>
      </dgm:t>
    </dgm:pt>
    <dgm:pt modelId="{336F414A-1473-422E-BC9A-A5B1623EE368}" type="sibTrans" cxnId="{E7A5CA4C-BA7C-4590-91C8-E8B465A8A303}">
      <dgm:prSet/>
      <dgm:spPr/>
      <dgm:t>
        <a:bodyPr/>
        <a:lstStyle/>
        <a:p>
          <a:endParaRPr lang="en-US"/>
        </a:p>
      </dgm:t>
    </dgm:pt>
    <dgm:pt modelId="{EB40DAD1-2976-4663-A8E9-168185C1C309}">
      <dgm:prSet/>
      <dgm:spPr/>
      <dgm:t>
        <a:bodyPr/>
        <a:lstStyle/>
        <a:p>
          <a:r>
            <a:rPr lang="en-US"/>
            <a:t>- Ideal for smart cities, festivals, regional campaigns.</a:t>
          </a:r>
        </a:p>
      </dgm:t>
    </dgm:pt>
    <dgm:pt modelId="{6EEBD6BD-3F99-4D48-8183-D5D3A09378D7}" type="parTrans" cxnId="{0CF5E3A4-BBCC-4F4E-9CB6-B2DC7B616538}">
      <dgm:prSet/>
      <dgm:spPr/>
      <dgm:t>
        <a:bodyPr/>
        <a:lstStyle/>
        <a:p>
          <a:endParaRPr lang="en-US"/>
        </a:p>
      </dgm:t>
    </dgm:pt>
    <dgm:pt modelId="{856B0362-4CA6-4D71-B531-E6C64212C08F}" type="sibTrans" cxnId="{0CF5E3A4-BBCC-4F4E-9CB6-B2DC7B616538}">
      <dgm:prSet/>
      <dgm:spPr/>
      <dgm:t>
        <a:bodyPr/>
        <a:lstStyle/>
        <a:p>
          <a:endParaRPr lang="en-US"/>
        </a:p>
      </dgm:t>
    </dgm:pt>
    <dgm:pt modelId="{06D7B0A6-BE44-47D0-B581-6A66A2975C6D}">
      <dgm:prSet/>
      <dgm:spPr/>
      <dgm:t>
        <a:bodyPr/>
        <a:lstStyle/>
        <a:p>
          <a:r>
            <a:rPr lang="en-US"/>
            <a:t>- Policy support and rebates make adoption easier.</a:t>
          </a:r>
        </a:p>
      </dgm:t>
    </dgm:pt>
    <dgm:pt modelId="{0AD261AA-0776-4B78-A380-E4A17D61C6EA}" type="parTrans" cxnId="{2AAAB353-03DC-4FF1-9535-FDF2AF91F5F2}">
      <dgm:prSet/>
      <dgm:spPr/>
      <dgm:t>
        <a:bodyPr/>
        <a:lstStyle/>
        <a:p>
          <a:endParaRPr lang="en-US"/>
        </a:p>
      </dgm:t>
    </dgm:pt>
    <dgm:pt modelId="{5F408BC1-FF77-4C9E-9A27-FCCFAD0E9E4B}" type="sibTrans" cxnId="{2AAAB353-03DC-4FF1-9535-FDF2AF91F5F2}">
      <dgm:prSet/>
      <dgm:spPr/>
      <dgm:t>
        <a:bodyPr/>
        <a:lstStyle/>
        <a:p>
          <a:endParaRPr lang="en-US"/>
        </a:p>
      </dgm:t>
    </dgm:pt>
    <dgm:pt modelId="{2BB4FA58-41D8-4EBF-83AE-84606F7B78E9}" type="pres">
      <dgm:prSet presAssocID="{2D341275-A207-418A-85E5-E36B1BAB2EA1}" presName="root" presStyleCnt="0">
        <dgm:presLayoutVars>
          <dgm:dir/>
          <dgm:resizeHandles val="exact"/>
        </dgm:presLayoutVars>
      </dgm:prSet>
      <dgm:spPr/>
    </dgm:pt>
    <dgm:pt modelId="{A2A7ED5C-FE08-470F-93C8-66689A2C9071}" type="pres">
      <dgm:prSet presAssocID="{5D89E47E-E2CF-4AC3-B303-85F6BE28B8A9}" presName="compNode" presStyleCnt="0"/>
      <dgm:spPr/>
    </dgm:pt>
    <dgm:pt modelId="{5E0FE643-9AAB-4A07-B87C-5158737C1106}" type="pres">
      <dgm:prSet presAssocID="{5D89E47E-E2CF-4AC3-B303-85F6BE28B8A9}" presName="bgRect" presStyleLbl="bgShp" presStyleIdx="0" presStyleCnt="4"/>
      <dgm:spPr/>
    </dgm:pt>
    <dgm:pt modelId="{864499A9-5EF2-4265-AC50-1211E9F165A1}" type="pres">
      <dgm:prSet presAssocID="{5D89E47E-E2CF-4AC3-B303-85F6BE28B8A9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n"/>
        </a:ext>
      </dgm:extLst>
    </dgm:pt>
    <dgm:pt modelId="{9E0DA7E4-9C3E-42B3-855C-1BAAE0827F19}" type="pres">
      <dgm:prSet presAssocID="{5D89E47E-E2CF-4AC3-B303-85F6BE28B8A9}" presName="spaceRect" presStyleCnt="0"/>
      <dgm:spPr/>
    </dgm:pt>
    <dgm:pt modelId="{79C60A8E-D018-4D4F-9F7F-8A7336C27844}" type="pres">
      <dgm:prSet presAssocID="{5D89E47E-E2CF-4AC3-B303-85F6BE28B8A9}" presName="parTx" presStyleLbl="revTx" presStyleIdx="0" presStyleCnt="4">
        <dgm:presLayoutVars>
          <dgm:chMax val="0"/>
          <dgm:chPref val="0"/>
        </dgm:presLayoutVars>
      </dgm:prSet>
      <dgm:spPr/>
    </dgm:pt>
    <dgm:pt modelId="{3A99E2CC-E578-4786-893B-D608DD4C5A17}" type="pres">
      <dgm:prSet presAssocID="{EEE1E79B-3B8A-4044-B9B9-12FB5F1E15A6}" presName="sibTrans" presStyleCnt="0"/>
      <dgm:spPr/>
    </dgm:pt>
    <dgm:pt modelId="{B6573C3D-7E8E-4A08-8196-5446A97C0D3E}" type="pres">
      <dgm:prSet presAssocID="{E8EC8052-ED3A-4456-B1BC-9FFBB7473FF6}" presName="compNode" presStyleCnt="0"/>
      <dgm:spPr/>
    </dgm:pt>
    <dgm:pt modelId="{EF225330-9798-436C-8E78-9A0919907728}" type="pres">
      <dgm:prSet presAssocID="{E8EC8052-ED3A-4456-B1BC-9FFBB7473FF6}" presName="bgRect" presStyleLbl="bgShp" presStyleIdx="1" presStyleCnt="4"/>
      <dgm:spPr/>
    </dgm:pt>
    <dgm:pt modelId="{69A73EBF-C932-4C3E-949B-F6116CE2AB46}" type="pres">
      <dgm:prSet presAssocID="{E8EC8052-ED3A-4456-B1BC-9FFBB7473FF6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stainability"/>
        </a:ext>
      </dgm:extLst>
    </dgm:pt>
    <dgm:pt modelId="{4E8050B6-8AC0-46F0-9682-50C149B13338}" type="pres">
      <dgm:prSet presAssocID="{E8EC8052-ED3A-4456-B1BC-9FFBB7473FF6}" presName="spaceRect" presStyleCnt="0"/>
      <dgm:spPr/>
    </dgm:pt>
    <dgm:pt modelId="{5E4A05D0-98B7-474E-BB23-76DBC1D08CE4}" type="pres">
      <dgm:prSet presAssocID="{E8EC8052-ED3A-4456-B1BC-9FFBB7473FF6}" presName="parTx" presStyleLbl="revTx" presStyleIdx="1" presStyleCnt="4">
        <dgm:presLayoutVars>
          <dgm:chMax val="0"/>
          <dgm:chPref val="0"/>
        </dgm:presLayoutVars>
      </dgm:prSet>
      <dgm:spPr/>
    </dgm:pt>
    <dgm:pt modelId="{42E2C663-7B33-4387-A0FA-DB447B286329}" type="pres">
      <dgm:prSet presAssocID="{336F414A-1473-422E-BC9A-A5B1623EE368}" presName="sibTrans" presStyleCnt="0"/>
      <dgm:spPr/>
    </dgm:pt>
    <dgm:pt modelId="{BDC6F5F2-0D8F-436A-8108-155CF76657B8}" type="pres">
      <dgm:prSet presAssocID="{EB40DAD1-2976-4663-A8E9-168185C1C309}" presName="compNode" presStyleCnt="0"/>
      <dgm:spPr/>
    </dgm:pt>
    <dgm:pt modelId="{7C05FFC0-B075-4971-8240-73C35F4280ED}" type="pres">
      <dgm:prSet presAssocID="{EB40DAD1-2976-4663-A8E9-168185C1C309}" presName="bgRect" presStyleLbl="bgShp" presStyleIdx="2" presStyleCnt="4"/>
      <dgm:spPr/>
    </dgm:pt>
    <dgm:pt modelId="{789E0A09-7011-4418-87A5-66B976F1FAE2}" type="pres">
      <dgm:prSet presAssocID="{EB40DAD1-2976-4663-A8E9-168185C1C309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ity"/>
        </a:ext>
      </dgm:extLst>
    </dgm:pt>
    <dgm:pt modelId="{11D17014-415C-4CED-863A-1891E5556157}" type="pres">
      <dgm:prSet presAssocID="{EB40DAD1-2976-4663-A8E9-168185C1C309}" presName="spaceRect" presStyleCnt="0"/>
      <dgm:spPr/>
    </dgm:pt>
    <dgm:pt modelId="{D0AFF72E-C9D7-46F7-B96C-BB6754B79780}" type="pres">
      <dgm:prSet presAssocID="{EB40DAD1-2976-4663-A8E9-168185C1C309}" presName="parTx" presStyleLbl="revTx" presStyleIdx="2" presStyleCnt="4">
        <dgm:presLayoutVars>
          <dgm:chMax val="0"/>
          <dgm:chPref val="0"/>
        </dgm:presLayoutVars>
      </dgm:prSet>
      <dgm:spPr/>
    </dgm:pt>
    <dgm:pt modelId="{794B45B6-3031-4A9E-8ACC-56B8B42366C8}" type="pres">
      <dgm:prSet presAssocID="{856B0362-4CA6-4D71-B531-E6C64212C08F}" presName="sibTrans" presStyleCnt="0"/>
      <dgm:spPr/>
    </dgm:pt>
    <dgm:pt modelId="{1E59ADA5-C774-4D18-A8CD-BCBB7BE3D5F1}" type="pres">
      <dgm:prSet presAssocID="{06D7B0A6-BE44-47D0-B581-6A66A2975C6D}" presName="compNode" presStyleCnt="0"/>
      <dgm:spPr/>
    </dgm:pt>
    <dgm:pt modelId="{BCE1E324-99AF-4D10-B1CD-F9A557B54AE0}" type="pres">
      <dgm:prSet presAssocID="{06D7B0A6-BE44-47D0-B581-6A66A2975C6D}" presName="bgRect" presStyleLbl="bgShp" presStyleIdx="3" presStyleCnt="4"/>
      <dgm:spPr/>
    </dgm:pt>
    <dgm:pt modelId="{5DFA9AB9-A682-466C-8CD4-3A8BDD25E363}" type="pres">
      <dgm:prSet presAssocID="{06D7B0A6-BE44-47D0-B581-6A66A2975C6D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B75AA48A-DF3E-4389-8FED-E10C27DB33CF}" type="pres">
      <dgm:prSet presAssocID="{06D7B0A6-BE44-47D0-B581-6A66A2975C6D}" presName="spaceRect" presStyleCnt="0"/>
      <dgm:spPr/>
    </dgm:pt>
    <dgm:pt modelId="{8B9AC122-222B-4B41-93DB-735C6ABC5B3F}" type="pres">
      <dgm:prSet presAssocID="{06D7B0A6-BE44-47D0-B581-6A66A2975C6D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EAC1495F-E2CE-4999-9F20-FF3588192959}" type="presOf" srcId="{EB40DAD1-2976-4663-A8E9-168185C1C309}" destId="{D0AFF72E-C9D7-46F7-B96C-BB6754B79780}" srcOrd="0" destOrd="0" presId="urn:microsoft.com/office/officeart/2018/2/layout/IconVerticalSolidList"/>
    <dgm:cxn modelId="{BDCFD84B-E39F-426A-80D1-3236C1FD73FC}" type="presOf" srcId="{E8EC8052-ED3A-4456-B1BC-9FFBB7473FF6}" destId="{5E4A05D0-98B7-474E-BB23-76DBC1D08CE4}" srcOrd="0" destOrd="0" presId="urn:microsoft.com/office/officeart/2018/2/layout/IconVerticalSolidList"/>
    <dgm:cxn modelId="{E7A5CA4C-BA7C-4590-91C8-E8B465A8A303}" srcId="{2D341275-A207-418A-85E5-E36B1BAB2EA1}" destId="{E8EC8052-ED3A-4456-B1BC-9FFBB7473FF6}" srcOrd="1" destOrd="0" parTransId="{2C9FD5AC-19D8-4CFA-8FB6-86A6F849A892}" sibTransId="{336F414A-1473-422E-BC9A-A5B1623EE368}"/>
    <dgm:cxn modelId="{2AAAB353-03DC-4FF1-9535-FDF2AF91F5F2}" srcId="{2D341275-A207-418A-85E5-E36B1BAB2EA1}" destId="{06D7B0A6-BE44-47D0-B581-6A66A2975C6D}" srcOrd="3" destOrd="0" parTransId="{0AD261AA-0776-4B78-A380-E4A17D61C6EA}" sibTransId="{5F408BC1-FF77-4C9E-9A27-FCCFAD0E9E4B}"/>
    <dgm:cxn modelId="{854CC393-B135-4715-93ED-094CB2B2556E}" type="presOf" srcId="{5D89E47E-E2CF-4AC3-B303-85F6BE28B8A9}" destId="{79C60A8E-D018-4D4F-9F7F-8A7336C27844}" srcOrd="0" destOrd="0" presId="urn:microsoft.com/office/officeart/2018/2/layout/IconVerticalSolidList"/>
    <dgm:cxn modelId="{0CF5E3A4-BBCC-4F4E-9CB6-B2DC7B616538}" srcId="{2D341275-A207-418A-85E5-E36B1BAB2EA1}" destId="{EB40DAD1-2976-4663-A8E9-168185C1C309}" srcOrd="2" destOrd="0" parTransId="{6EEBD6BD-3F99-4D48-8183-D5D3A09378D7}" sibTransId="{856B0362-4CA6-4D71-B531-E6C64212C08F}"/>
    <dgm:cxn modelId="{7B65BBD6-6C60-4928-A073-470E6A4FFCE7}" srcId="{2D341275-A207-418A-85E5-E36B1BAB2EA1}" destId="{5D89E47E-E2CF-4AC3-B303-85F6BE28B8A9}" srcOrd="0" destOrd="0" parTransId="{C107D913-08F2-4BE0-BF7F-E0ADBC0B8F21}" sibTransId="{EEE1E79B-3B8A-4044-B9B9-12FB5F1E15A6}"/>
    <dgm:cxn modelId="{F58197DC-F791-4726-9F21-924BEF7B742D}" type="presOf" srcId="{06D7B0A6-BE44-47D0-B581-6A66A2975C6D}" destId="{8B9AC122-222B-4B41-93DB-735C6ABC5B3F}" srcOrd="0" destOrd="0" presId="urn:microsoft.com/office/officeart/2018/2/layout/IconVerticalSolidList"/>
    <dgm:cxn modelId="{1B6E1CF4-1CE7-4D41-AC6E-1614104D8F58}" type="presOf" srcId="{2D341275-A207-418A-85E5-E36B1BAB2EA1}" destId="{2BB4FA58-41D8-4EBF-83AE-84606F7B78E9}" srcOrd="0" destOrd="0" presId="urn:microsoft.com/office/officeart/2018/2/layout/IconVerticalSolidList"/>
    <dgm:cxn modelId="{85F028AC-E442-46D0-92EC-4126C5691EAF}" type="presParOf" srcId="{2BB4FA58-41D8-4EBF-83AE-84606F7B78E9}" destId="{A2A7ED5C-FE08-470F-93C8-66689A2C9071}" srcOrd="0" destOrd="0" presId="urn:microsoft.com/office/officeart/2018/2/layout/IconVerticalSolidList"/>
    <dgm:cxn modelId="{F143CB13-C8B0-4EE1-8D92-F1F9A9B5CDDE}" type="presParOf" srcId="{A2A7ED5C-FE08-470F-93C8-66689A2C9071}" destId="{5E0FE643-9AAB-4A07-B87C-5158737C1106}" srcOrd="0" destOrd="0" presId="urn:microsoft.com/office/officeart/2018/2/layout/IconVerticalSolidList"/>
    <dgm:cxn modelId="{1D4E03A0-54CF-484E-9A91-1BD0301A6917}" type="presParOf" srcId="{A2A7ED5C-FE08-470F-93C8-66689A2C9071}" destId="{864499A9-5EF2-4265-AC50-1211E9F165A1}" srcOrd="1" destOrd="0" presId="urn:microsoft.com/office/officeart/2018/2/layout/IconVerticalSolidList"/>
    <dgm:cxn modelId="{1D92C1E8-6E46-403B-9844-5927F0285F19}" type="presParOf" srcId="{A2A7ED5C-FE08-470F-93C8-66689A2C9071}" destId="{9E0DA7E4-9C3E-42B3-855C-1BAAE0827F19}" srcOrd="2" destOrd="0" presId="urn:microsoft.com/office/officeart/2018/2/layout/IconVerticalSolidList"/>
    <dgm:cxn modelId="{AB255AB8-B8DA-4169-A9E2-78223906F591}" type="presParOf" srcId="{A2A7ED5C-FE08-470F-93C8-66689A2C9071}" destId="{79C60A8E-D018-4D4F-9F7F-8A7336C27844}" srcOrd="3" destOrd="0" presId="urn:microsoft.com/office/officeart/2018/2/layout/IconVerticalSolidList"/>
    <dgm:cxn modelId="{CF43849A-54B3-4D29-83BC-632D9BDD9926}" type="presParOf" srcId="{2BB4FA58-41D8-4EBF-83AE-84606F7B78E9}" destId="{3A99E2CC-E578-4786-893B-D608DD4C5A17}" srcOrd="1" destOrd="0" presId="urn:microsoft.com/office/officeart/2018/2/layout/IconVerticalSolidList"/>
    <dgm:cxn modelId="{43D234EA-3D28-4D0B-839E-5DA11176826E}" type="presParOf" srcId="{2BB4FA58-41D8-4EBF-83AE-84606F7B78E9}" destId="{B6573C3D-7E8E-4A08-8196-5446A97C0D3E}" srcOrd="2" destOrd="0" presId="urn:microsoft.com/office/officeart/2018/2/layout/IconVerticalSolidList"/>
    <dgm:cxn modelId="{572ABAF8-73C9-48F0-A8B6-D1C03F480C82}" type="presParOf" srcId="{B6573C3D-7E8E-4A08-8196-5446A97C0D3E}" destId="{EF225330-9798-436C-8E78-9A0919907728}" srcOrd="0" destOrd="0" presId="urn:microsoft.com/office/officeart/2018/2/layout/IconVerticalSolidList"/>
    <dgm:cxn modelId="{C8E9F684-C9AF-4FF5-A732-E64A6567B53A}" type="presParOf" srcId="{B6573C3D-7E8E-4A08-8196-5446A97C0D3E}" destId="{69A73EBF-C932-4C3E-949B-F6116CE2AB46}" srcOrd="1" destOrd="0" presId="urn:microsoft.com/office/officeart/2018/2/layout/IconVerticalSolidList"/>
    <dgm:cxn modelId="{53007BFF-0CD8-4722-8A66-4005E4A8F1F1}" type="presParOf" srcId="{B6573C3D-7E8E-4A08-8196-5446A97C0D3E}" destId="{4E8050B6-8AC0-46F0-9682-50C149B13338}" srcOrd="2" destOrd="0" presId="urn:microsoft.com/office/officeart/2018/2/layout/IconVerticalSolidList"/>
    <dgm:cxn modelId="{02595E6B-D696-47DA-AC8A-F1C00AE0E169}" type="presParOf" srcId="{B6573C3D-7E8E-4A08-8196-5446A97C0D3E}" destId="{5E4A05D0-98B7-474E-BB23-76DBC1D08CE4}" srcOrd="3" destOrd="0" presId="urn:microsoft.com/office/officeart/2018/2/layout/IconVerticalSolidList"/>
    <dgm:cxn modelId="{107681DC-7DCB-436C-A099-85778B937E7D}" type="presParOf" srcId="{2BB4FA58-41D8-4EBF-83AE-84606F7B78E9}" destId="{42E2C663-7B33-4387-A0FA-DB447B286329}" srcOrd="3" destOrd="0" presId="urn:microsoft.com/office/officeart/2018/2/layout/IconVerticalSolidList"/>
    <dgm:cxn modelId="{7FB923EC-A5BC-44FF-9BBD-D482998A29AE}" type="presParOf" srcId="{2BB4FA58-41D8-4EBF-83AE-84606F7B78E9}" destId="{BDC6F5F2-0D8F-436A-8108-155CF76657B8}" srcOrd="4" destOrd="0" presId="urn:microsoft.com/office/officeart/2018/2/layout/IconVerticalSolidList"/>
    <dgm:cxn modelId="{946DFC5D-238D-40B9-9164-2728E644DFDF}" type="presParOf" srcId="{BDC6F5F2-0D8F-436A-8108-155CF76657B8}" destId="{7C05FFC0-B075-4971-8240-73C35F4280ED}" srcOrd="0" destOrd="0" presId="urn:microsoft.com/office/officeart/2018/2/layout/IconVerticalSolidList"/>
    <dgm:cxn modelId="{B6174CDD-AE72-4355-B144-4E4CFAF17AF4}" type="presParOf" srcId="{BDC6F5F2-0D8F-436A-8108-155CF76657B8}" destId="{789E0A09-7011-4418-87A5-66B976F1FAE2}" srcOrd="1" destOrd="0" presId="urn:microsoft.com/office/officeart/2018/2/layout/IconVerticalSolidList"/>
    <dgm:cxn modelId="{F98ECAE6-7B10-44B9-9C53-57A3A581C326}" type="presParOf" srcId="{BDC6F5F2-0D8F-436A-8108-155CF76657B8}" destId="{11D17014-415C-4CED-863A-1891E5556157}" srcOrd="2" destOrd="0" presId="urn:microsoft.com/office/officeart/2018/2/layout/IconVerticalSolidList"/>
    <dgm:cxn modelId="{886DEC48-7BC4-47EF-9DDC-449C3B390B72}" type="presParOf" srcId="{BDC6F5F2-0D8F-436A-8108-155CF76657B8}" destId="{D0AFF72E-C9D7-46F7-B96C-BB6754B79780}" srcOrd="3" destOrd="0" presId="urn:microsoft.com/office/officeart/2018/2/layout/IconVerticalSolidList"/>
    <dgm:cxn modelId="{ADDDD369-D3B9-488C-B472-CD956CE51FA1}" type="presParOf" srcId="{2BB4FA58-41D8-4EBF-83AE-84606F7B78E9}" destId="{794B45B6-3031-4A9E-8ACC-56B8B42366C8}" srcOrd="5" destOrd="0" presId="urn:microsoft.com/office/officeart/2018/2/layout/IconVerticalSolidList"/>
    <dgm:cxn modelId="{1BED9796-10B0-4504-BF93-16D2504C4ED3}" type="presParOf" srcId="{2BB4FA58-41D8-4EBF-83AE-84606F7B78E9}" destId="{1E59ADA5-C774-4D18-A8CD-BCBB7BE3D5F1}" srcOrd="6" destOrd="0" presId="urn:microsoft.com/office/officeart/2018/2/layout/IconVerticalSolidList"/>
    <dgm:cxn modelId="{B8DFEFE5-06DB-4316-8A99-7566F28F0875}" type="presParOf" srcId="{1E59ADA5-C774-4D18-A8CD-BCBB7BE3D5F1}" destId="{BCE1E324-99AF-4D10-B1CD-F9A557B54AE0}" srcOrd="0" destOrd="0" presId="urn:microsoft.com/office/officeart/2018/2/layout/IconVerticalSolidList"/>
    <dgm:cxn modelId="{C77E5BFA-B893-40D3-9569-A03B66B3635E}" type="presParOf" srcId="{1E59ADA5-C774-4D18-A8CD-BCBB7BE3D5F1}" destId="{5DFA9AB9-A682-466C-8CD4-3A8BDD25E363}" srcOrd="1" destOrd="0" presId="urn:microsoft.com/office/officeart/2018/2/layout/IconVerticalSolidList"/>
    <dgm:cxn modelId="{7AED6974-5139-4139-8EC5-71F98057B131}" type="presParOf" srcId="{1E59ADA5-C774-4D18-A8CD-BCBB7BE3D5F1}" destId="{B75AA48A-DF3E-4389-8FED-E10C27DB33CF}" srcOrd="2" destOrd="0" presId="urn:microsoft.com/office/officeart/2018/2/layout/IconVerticalSolidList"/>
    <dgm:cxn modelId="{B1E138CA-4100-46A2-8AEB-B0EE6B944370}" type="presParOf" srcId="{1E59ADA5-C774-4D18-A8CD-BCBB7BE3D5F1}" destId="{8B9AC122-222B-4B41-93DB-735C6ABC5B3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1AF2A61-2547-4EBE-87BE-C29515FCFADA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F817A44A-8C8D-4F01-8092-84D3A65185CD}">
      <dgm:prSet/>
      <dgm:spPr/>
      <dgm:t>
        <a:bodyPr/>
        <a:lstStyle/>
        <a:p>
          <a:r>
            <a:rPr lang="en-US"/>
            <a:t>- Solar powered billboard solutions are cost-saving, green, and effective.</a:t>
          </a:r>
        </a:p>
      </dgm:t>
    </dgm:pt>
    <dgm:pt modelId="{5371A8E6-D4EC-4B24-9AC4-C3B0077D7F50}" type="parTrans" cxnId="{1A34622D-B2F6-4E49-BE20-25426C89DE30}">
      <dgm:prSet/>
      <dgm:spPr/>
      <dgm:t>
        <a:bodyPr/>
        <a:lstStyle/>
        <a:p>
          <a:endParaRPr lang="en-US"/>
        </a:p>
      </dgm:t>
    </dgm:pt>
    <dgm:pt modelId="{501F3FEE-CEAA-4174-853F-D788C7C71CFB}" type="sibTrans" cxnId="{1A34622D-B2F6-4E49-BE20-25426C89DE30}">
      <dgm:prSet/>
      <dgm:spPr/>
      <dgm:t>
        <a:bodyPr/>
        <a:lstStyle/>
        <a:p>
          <a:endParaRPr lang="en-US"/>
        </a:p>
      </dgm:t>
    </dgm:pt>
    <dgm:pt modelId="{D8D596D3-0474-4463-8667-2446FA3E552C}">
      <dgm:prSet/>
      <dgm:spPr/>
      <dgm:t>
        <a:bodyPr/>
        <a:lstStyle/>
        <a:p>
          <a:r>
            <a:rPr lang="en-US"/>
            <a:t>- Provide high visibility and branding appeal.</a:t>
          </a:r>
        </a:p>
      </dgm:t>
    </dgm:pt>
    <dgm:pt modelId="{4DED8501-EAEC-44FD-80F1-65852150BC17}" type="parTrans" cxnId="{A8B899BD-9831-41E0-9332-B66746A05B21}">
      <dgm:prSet/>
      <dgm:spPr/>
      <dgm:t>
        <a:bodyPr/>
        <a:lstStyle/>
        <a:p>
          <a:endParaRPr lang="en-US"/>
        </a:p>
      </dgm:t>
    </dgm:pt>
    <dgm:pt modelId="{AFBA046F-FF27-4A30-8E5D-F6D908C6801F}" type="sibTrans" cxnId="{A8B899BD-9831-41E0-9332-B66746A05B21}">
      <dgm:prSet/>
      <dgm:spPr/>
      <dgm:t>
        <a:bodyPr/>
        <a:lstStyle/>
        <a:p>
          <a:endParaRPr lang="en-US"/>
        </a:p>
      </dgm:t>
    </dgm:pt>
    <dgm:pt modelId="{890E3E91-CE58-4833-8670-A88241EA2E76}">
      <dgm:prSet/>
      <dgm:spPr/>
      <dgm:t>
        <a:bodyPr/>
        <a:lstStyle/>
        <a:p>
          <a:r>
            <a:rPr lang="en-US"/>
            <a:t>- Set to become a mainstream choice for outdoor ads in Australia.</a:t>
          </a:r>
        </a:p>
      </dgm:t>
    </dgm:pt>
    <dgm:pt modelId="{3FA45CDD-C6D1-4450-91EF-3CEBDF323080}" type="parTrans" cxnId="{0691E50B-B2D9-48C9-A4B5-B616F6B739F8}">
      <dgm:prSet/>
      <dgm:spPr/>
      <dgm:t>
        <a:bodyPr/>
        <a:lstStyle/>
        <a:p>
          <a:endParaRPr lang="en-US"/>
        </a:p>
      </dgm:t>
    </dgm:pt>
    <dgm:pt modelId="{E1692640-6A9C-42AB-9488-4E81A6AC3C17}" type="sibTrans" cxnId="{0691E50B-B2D9-48C9-A4B5-B616F6B739F8}">
      <dgm:prSet/>
      <dgm:spPr/>
      <dgm:t>
        <a:bodyPr/>
        <a:lstStyle/>
        <a:p>
          <a:endParaRPr lang="en-US"/>
        </a:p>
      </dgm:t>
    </dgm:pt>
    <dgm:pt modelId="{5D1AA4B2-E48F-46A1-8100-B9B149480489}" type="pres">
      <dgm:prSet presAssocID="{B1AF2A61-2547-4EBE-87BE-C29515FCFADA}" presName="root" presStyleCnt="0">
        <dgm:presLayoutVars>
          <dgm:dir/>
          <dgm:resizeHandles val="exact"/>
        </dgm:presLayoutVars>
      </dgm:prSet>
      <dgm:spPr/>
    </dgm:pt>
    <dgm:pt modelId="{D864EA95-EBF3-42F8-9B87-8734EE7610DC}" type="pres">
      <dgm:prSet presAssocID="{F817A44A-8C8D-4F01-8092-84D3A65185CD}" presName="compNode" presStyleCnt="0"/>
      <dgm:spPr/>
    </dgm:pt>
    <dgm:pt modelId="{0E1246A4-7956-4D99-84E8-23BA3843E4D4}" type="pres">
      <dgm:prSet presAssocID="{F817A44A-8C8D-4F01-8092-84D3A65185C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dvertising"/>
        </a:ext>
      </dgm:extLst>
    </dgm:pt>
    <dgm:pt modelId="{CA44476A-7F39-4D6D-A22E-1935672B02AA}" type="pres">
      <dgm:prSet presAssocID="{F817A44A-8C8D-4F01-8092-84D3A65185CD}" presName="spaceRect" presStyleCnt="0"/>
      <dgm:spPr/>
    </dgm:pt>
    <dgm:pt modelId="{CC8AFDF3-9098-4E5E-B284-0869029ACCD6}" type="pres">
      <dgm:prSet presAssocID="{F817A44A-8C8D-4F01-8092-84D3A65185CD}" presName="textRect" presStyleLbl="revTx" presStyleIdx="0" presStyleCnt="3">
        <dgm:presLayoutVars>
          <dgm:chMax val="1"/>
          <dgm:chPref val="1"/>
        </dgm:presLayoutVars>
      </dgm:prSet>
      <dgm:spPr/>
    </dgm:pt>
    <dgm:pt modelId="{64230EFA-751D-4496-93B3-2E199567E52F}" type="pres">
      <dgm:prSet presAssocID="{501F3FEE-CEAA-4174-853F-D788C7C71CFB}" presName="sibTrans" presStyleCnt="0"/>
      <dgm:spPr/>
    </dgm:pt>
    <dgm:pt modelId="{961438EF-3F06-4CF3-849F-5CD795A0776A}" type="pres">
      <dgm:prSet presAssocID="{D8D596D3-0474-4463-8667-2446FA3E552C}" presName="compNode" presStyleCnt="0"/>
      <dgm:spPr/>
    </dgm:pt>
    <dgm:pt modelId="{5FC7090F-F499-4609-A56F-2572BAE517C7}" type="pres">
      <dgm:prSet presAssocID="{D8D596D3-0474-4463-8667-2446FA3E552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ting"/>
        </a:ext>
      </dgm:extLst>
    </dgm:pt>
    <dgm:pt modelId="{7ED430C4-247B-466E-AAF5-4C13CFBA8D23}" type="pres">
      <dgm:prSet presAssocID="{D8D596D3-0474-4463-8667-2446FA3E552C}" presName="spaceRect" presStyleCnt="0"/>
      <dgm:spPr/>
    </dgm:pt>
    <dgm:pt modelId="{C30AAE78-AD42-4BD7-8F52-8E80AFE47B9B}" type="pres">
      <dgm:prSet presAssocID="{D8D596D3-0474-4463-8667-2446FA3E552C}" presName="textRect" presStyleLbl="revTx" presStyleIdx="1" presStyleCnt="3">
        <dgm:presLayoutVars>
          <dgm:chMax val="1"/>
          <dgm:chPref val="1"/>
        </dgm:presLayoutVars>
      </dgm:prSet>
      <dgm:spPr/>
    </dgm:pt>
    <dgm:pt modelId="{0B72024B-CE77-4988-82C5-2BB18D4C1B85}" type="pres">
      <dgm:prSet presAssocID="{AFBA046F-FF27-4A30-8E5D-F6D908C6801F}" presName="sibTrans" presStyleCnt="0"/>
      <dgm:spPr/>
    </dgm:pt>
    <dgm:pt modelId="{FE43128C-EE28-4307-83B8-37290611673D}" type="pres">
      <dgm:prSet presAssocID="{890E3E91-CE58-4833-8670-A88241EA2E76}" presName="compNode" presStyleCnt="0"/>
      <dgm:spPr/>
    </dgm:pt>
    <dgm:pt modelId="{04E00AB7-CBFD-4F4B-80A2-BF9627428E07}" type="pres">
      <dgm:prSet presAssocID="{890E3E91-CE58-4833-8670-A88241EA2E7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eatre"/>
        </a:ext>
      </dgm:extLst>
    </dgm:pt>
    <dgm:pt modelId="{888D0B02-00A9-4BF9-BD5D-A4BF20BB1526}" type="pres">
      <dgm:prSet presAssocID="{890E3E91-CE58-4833-8670-A88241EA2E76}" presName="spaceRect" presStyleCnt="0"/>
      <dgm:spPr/>
    </dgm:pt>
    <dgm:pt modelId="{63A3594E-EC62-4A97-8471-9BFC08820064}" type="pres">
      <dgm:prSet presAssocID="{890E3E91-CE58-4833-8670-A88241EA2E76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0691E50B-B2D9-48C9-A4B5-B616F6B739F8}" srcId="{B1AF2A61-2547-4EBE-87BE-C29515FCFADA}" destId="{890E3E91-CE58-4833-8670-A88241EA2E76}" srcOrd="2" destOrd="0" parTransId="{3FA45CDD-C6D1-4450-91EF-3CEBDF323080}" sibTransId="{E1692640-6A9C-42AB-9488-4E81A6AC3C17}"/>
    <dgm:cxn modelId="{1A34622D-B2F6-4E49-BE20-25426C89DE30}" srcId="{B1AF2A61-2547-4EBE-87BE-C29515FCFADA}" destId="{F817A44A-8C8D-4F01-8092-84D3A65185CD}" srcOrd="0" destOrd="0" parTransId="{5371A8E6-D4EC-4B24-9AC4-C3B0077D7F50}" sibTransId="{501F3FEE-CEAA-4174-853F-D788C7C71CFB}"/>
    <dgm:cxn modelId="{31BD2E44-116A-4C0C-902B-6E5C977E582C}" type="presOf" srcId="{B1AF2A61-2547-4EBE-87BE-C29515FCFADA}" destId="{5D1AA4B2-E48F-46A1-8100-B9B149480489}" srcOrd="0" destOrd="0" presId="urn:microsoft.com/office/officeart/2018/2/layout/IconLabelList"/>
    <dgm:cxn modelId="{D878EA7E-A18C-4671-9988-9417395A9A07}" type="presOf" srcId="{890E3E91-CE58-4833-8670-A88241EA2E76}" destId="{63A3594E-EC62-4A97-8471-9BFC08820064}" srcOrd="0" destOrd="0" presId="urn:microsoft.com/office/officeart/2018/2/layout/IconLabelList"/>
    <dgm:cxn modelId="{6680F5B1-84EC-445C-BA31-8998CEB857FD}" type="presOf" srcId="{D8D596D3-0474-4463-8667-2446FA3E552C}" destId="{C30AAE78-AD42-4BD7-8F52-8E80AFE47B9B}" srcOrd="0" destOrd="0" presId="urn:microsoft.com/office/officeart/2018/2/layout/IconLabelList"/>
    <dgm:cxn modelId="{A8B899BD-9831-41E0-9332-B66746A05B21}" srcId="{B1AF2A61-2547-4EBE-87BE-C29515FCFADA}" destId="{D8D596D3-0474-4463-8667-2446FA3E552C}" srcOrd="1" destOrd="0" parTransId="{4DED8501-EAEC-44FD-80F1-65852150BC17}" sibTransId="{AFBA046F-FF27-4A30-8E5D-F6D908C6801F}"/>
    <dgm:cxn modelId="{812AD0F3-8003-4FA1-94B3-3DBBEEEF5921}" type="presOf" srcId="{F817A44A-8C8D-4F01-8092-84D3A65185CD}" destId="{CC8AFDF3-9098-4E5E-B284-0869029ACCD6}" srcOrd="0" destOrd="0" presId="urn:microsoft.com/office/officeart/2018/2/layout/IconLabelList"/>
    <dgm:cxn modelId="{A4B65EA3-E4A0-42CC-8A1D-467D5A4F09F0}" type="presParOf" srcId="{5D1AA4B2-E48F-46A1-8100-B9B149480489}" destId="{D864EA95-EBF3-42F8-9B87-8734EE7610DC}" srcOrd="0" destOrd="0" presId="urn:microsoft.com/office/officeart/2018/2/layout/IconLabelList"/>
    <dgm:cxn modelId="{717D8E93-0C41-476F-ABEE-65CF48EF775D}" type="presParOf" srcId="{D864EA95-EBF3-42F8-9B87-8734EE7610DC}" destId="{0E1246A4-7956-4D99-84E8-23BA3843E4D4}" srcOrd="0" destOrd="0" presId="urn:microsoft.com/office/officeart/2018/2/layout/IconLabelList"/>
    <dgm:cxn modelId="{4F10723E-C602-490F-82CA-22A00FEBC0A6}" type="presParOf" srcId="{D864EA95-EBF3-42F8-9B87-8734EE7610DC}" destId="{CA44476A-7F39-4D6D-A22E-1935672B02AA}" srcOrd="1" destOrd="0" presId="urn:microsoft.com/office/officeart/2018/2/layout/IconLabelList"/>
    <dgm:cxn modelId="{CB5A631E-8BE9-4D00-9CAA-3092722D8CA7}" type="presParOf" srcId="{D864EA95-EBF3-42F8-9B87-8734EE7610DC}" destId="{CC8AFDF3-9098-4E5E-B284-0869029ACCD6}" srcOrd="2" destOrd="0" presId="urn:microsoft.com/office/officeart/2018/2/layout/IconLabelList"/>
    <dgm:cxn modelId="{717D7256-E88A-461D-BAB8-C9248252A843}" type="presParOf" srcId="{5D1AA4B2-E48F-46A1-8100-B9B149480489}" destId="{64230EFA-751D-4496-93B3-2E199567E52F}" srcOrd="1" destOrd="0" presId="urn:microsoft.com/office/officeart/2018/2/layout/IconLabelList"/>
    <dgm:cxn modelId="{F9343BF4-B8DE-4B24-89BB-F1C94EB992C3}" type="presParOf" srcId="{5D1AA4B2-E48F-46A1-8100-B9B149480489}" destId="{961438EF-3F06-4CF3-849F-5CD795A0776A}" srcOrd="2" destOrd="0" presId="urn:microsoft.com/office/officeart/2018/2/layout/IconLabelList"/>
    <dgm:cxn modelId="{CC03DBAC-C573-4F5D-8F50-4B6B42D114BE}" type="presParOf" srcId="{961438EF-3F06-4CF3-849F-5CD795A0776A}" destId="{5FC7090F-F499-4609-A56F-2572BAE517C7}" srcOrd="0" destOrd="0" presId="urn:microsoft.com/office/officeart/2018/2/layout/IconLabelList"/>
    <dgm:cxn modelId="{81365BF7-7F5D-43F1-8581-09326EA549A4}" type="presParOf" srcId="{961438EF-3F06-4CF3-849F-5CD795A0776A}" destId="{7ED430C4-247B-466E-AAF5-4C13CFBA8D23}" srcOrd="1" destOrd="0" presId="urn:microsoft.com/office/officeart/2018/2/layout/IconLabelList"/>
    <dgm:cxn modelId="{35E7E7AB-C82E-4C00-9E8E-2CBB320BE390}" type="presParOf" srcId="{961438EF-3F06-4CF3-849F-5CD795A0776A}" destId="{C30AAE78-AD42-4BD7-8F52-8E80AFE47B9B}" srcOrd="2" destOrd="0" presId="urn:microsoft.com/office/officeart/2018/2/layout/IconLabelList"/>
    <dgm:cxn modelId="{26BDBADA-8496-463E-A167-546FEB784AC4}" type="presParOf" srcId="{5D1AA4B2-E48F-46A1-8100-B9B149480489}" destId="{0B72024B-CE77-4988-82C5-2BB18D4C1B85}" srcOrd="3" destOrd="0" presId="urn:microsoft.com/office/officeart/2018/2/layout/IconLabelList"/>
    <dgm:cxn modelId="{05D1EA10-2A8D-4C26-9213-9FD6126D124E}" type="presParOf" srcId="{5D1AA4B2-E48F-46A1-8100-B9B149480489}" destId="{FE43128C-EE28-4307-83B8-37290611673D}" srcOrd="4" destOrd="0" presId="urn:microsoft.com/office/officeart/2018/2/layout/IconLabelList"/>
    <dgm:cxn modelId="{2F9AF07E-860A-4371-B5EF-82BD9D0C4BDA}" type="presParOf" srcId="{FE43128C-EE28-4307-83B8-37290611673D}" destId="{04E00AB7-CBFD-4F4B-80A2-BF9627428E07}" srcOrd="0" destOrd="0" presId="urn:microsoft.com/office/officeart/2018/2/layout/IconLabelList"/>
    <dgm:cxn modelId="{DAE0B9A4-D61B-4094-9130-652D6D082517}" type="presParOf" srcId="{FE43128C-EE28-4307-83B8-37290611673D}" destId="{888D0B02-00A9-4BF9-BD5D-A4BF20BB1526}" srcOrd="1" destOrd="0" presId="urn:microsoft.com/office/officeart/2018/2/layout/IconLabelList"/>
    <dgm:cxn modelId="{8F2515C2-CFC5-482C-8FF5-BD5C8542DA21}" type="presParOf" srcId="{FE43128C-EE28-4307-83B8-37290611673D}" destId="{63A3594E-EC62-4A97-8471-9BFC08820064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172011-DBF6-45ED-9874-CC71C64DD344}">
      <dsp:nvSpPr>
        <dsp:cNvPr id="0" name=""/>
        <dsp:cNvSpPr/>
      </dsp:nvSpPr>
      <dsp:spPr>
        <a:xfrm>
          <a:off x="0" y="233723"/>
          <a:ext cx="4683949" cy="16497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- Australia’s strong solar potential and demand for eco-friendly advertising.</a:t>
          </a:r>
        </a:p>
      </dsp:txBody>
      <dsp:txXfrm>
        <a:off x="80532" y="314255"/>
        <a:ext cx="4522885" cy="1488636"/>
      </dsp:txXfrm>
    </dsp:sp>
    <dsp:sp modelId="{050931E8-5FDA-490B-9605-427588745E09}">
      <dsp:nvSpPr>
        <dsp:cNvPr id="0" name=""/>
        <dsp:cNvSpPr/>
      </dsp:nvSpPr>
      <dsp:spPr>
        <a:xfrm>
          <a:off x="0" y="1969823"/>
          <a:ext cx="4683949" cy="164970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- A solar powered billboard uses panels, batteries, and LED screens.</a:t>
          </a:r>
        </a:p>
      </dsp:txBody>
      <dsp:txXfrm>
        <a:off x="80532" y="2050355"/>
        <a:ext cx="4522885" cy="1488636"/>
      </dsp:txXfrm>
    </dsp:sp>
    <dsp:sp modelId="{D0C1502F-0527-4CA3-AFEF-3DA08D7C5019}">
      <dsp:nvSpPr>
        <dsp:cNvPr id="0" name=""/>
        <dsp:cNvSpPr/>
      </dsp:nvSpPr>
      <dsp:spPr>
        <a:xfrm>
          <a:off x="0" y="3705923"/>
          <a:ext cx="4683949" cy="164970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- Growing relevance as Australians value sustainability.</a:t>
          </a:r>
        </a:p>
      </dsp:txBody>
      <dsp:txXfrm>
        <a:off x="80532" y="3786455"/>
        <a:ext cx="4522885" cy="14886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C7A7C9-EC92-4B5D-9389-FB6197E5E930}">
      <dsp:nvSpPr>
        <dsp:cNvPr id="0" name=""/>
        <dsp:cNvSpPr/>
      </dsp:nvSpPr>
      <dsp:spPr>
        <a:xfrm>
          <a:off x="0" y="552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B66710-839F-4426-8B79-CE34D4F844D5}">
      <dsp:nvSpPr>
        <dsp:cNvPr id="0" name=""/>
        <dsp:cNvSpPr/>
      </dsp:nvSpPr>
      <dsp:spPr>
        <a:xfrm>
          <a:off x="391077" y="291436"/>
          <a:ext cx="711049" cy="7110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BFC7D8-17B7-4A20-8B55-4C6C719EEBC1}">
      <dsp:nvSpPr>
        <dsp:cNvPr id="0" name=""/>
        <dsp:cNvSpPr/>
      </dsp:nvSpPr>
      <dsp:spPr>
        <a:xfrm>
          <a:off x="1493203" y="552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- Environmentally friendly: reduce CO₂ emissions.</a:t>
          </a:r>
        </a:p>
      </dsp:txBody>
      <dsp:txXfrm>
        <a:off x="1493203" y="552"/>
        <a:ext cx="6736396" cy="1292816"/>
      </dsp:txXfrm>
    </dsp:sp>
    <dsp:sp modelId="{5BF6FC66-B13E-4AFA-BDB9-C6A7609C0B52}">
      <dsp:nvSpPr>
        <dsp:cNvPr id="0" name=""/>
        <dsp:cNvSpPr/>
      </dsp:nvSpPr>
      <dsp:spPr>
        <a:xfrm>
          <a:off x="0" y="1616573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7E39E0-7FDC-4B3A-82F8-7F32234528A9}">
      <dsp:nvSpPr>
        <dsp:cNvPr id="0" name=""/>
        <dsp:cNvSpPr/>
      </dsp:nvSpPr>
      <dsp:spPr>
        <a:xfrm>
          <a:off x="391077" y="1907456"/>
          <a:ext cx="711049" cy="7110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03A836-6C76-40F1-AC81-B0724F7EFB5B}">
      <dsp:nvSpPr>
        <dsp:cNvPr id="0" name=""/>
        <dsp:cNvSpPr/>
      </dsp:nvSpPr>
      <dsp:spPr>
        <a:xfrm>
          <a:off x="1493203" y="1616573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- Off-grid capability: no power infrastructure needed.</a:t>
          </a:r>
        </a:p>
      </dsp:txBody>
      <dsp:txXfrm>
        <a:off x="1493203" y="1616573"/>
        <a:ext cx="6736396" cy="1292816"/>
      </dsp:txXfrm>
    </dsp:sp>
    <dsp:sp modelId="{854AD097-FEEE-4666-B0B4-C6C6561C5F13}">
      <dsp:nvSpPr>
        <dsp:cNvPr id="0" name=""/>
        <dsp:cNvSpPr/>
      </dsp:nvSpPr>
      <dsp:spPr>
        <a:xfrm>
          <a:off x="0" y="3232593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F7A1D7-B504-4ADE-8068-041CD797977E}">
      <dsp:nvSpPr>
        <dsp:cNvPr id="0" name=""/>
        <dsp:cNvSpPr/>
      </dsp:nvSpPr>
      <dsp:spPr>
        <a:xfrm>
          <a:off x="391077" y="3523477"/>
          <a:ext cx="711049" cy="71104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0B8DBA-C545-41F2-9C16-BDCEB70D9157}">
      <dsp:nvSpPr>
        <dsp:cNvPr id="0" name=""/>
        <dsp:cNvSpPr/>
      </dsp:nvSpPr>
      <dsp:spPr>
        <a:xfrm>
          <a:off x="1493203" y="3232593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- Continuous operation: works day and night with stored energy.</a:t>
          </a:r>
        </a:p>
      </dsp:txBody>
      <dsp:txXfrm>
        <a:off x="1493203" y="3232593"/>
        <a:ext cx="6736396" cy="12928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3FD21A-73F2-45D6-B69B-06501C0A1C31}">
      <dsp:nvSpPr>
        <dsp:cNvPr id="0" name=""/>
        <dsp:cNvSpPr/>
      </dsp:nvSpPr>
      <dsp:spPr>
        <a:xfrm>
          <a:off x="0" y="42799"/>
          <a:ext cx="5000124" cy="12729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- Solar panels and batteries: capture and store energy.</a:t>
          </a:r>
        </a:p>
      </dsp:txBody>
      <dsp:txXfrm>
        <a:off x="62141" y="104940"/>
        <a:ext cx="4875842" cy="1148678"/>
      </dsp:txXfrm>
    </dsp:sp>
    <dsp:sp modelId="{18B9A94B-E63F-4261-AB03-98185C17B797}">
      <dsp:nvSpPr>
        <dsp:cNvPr id="0" name=""/>
        <dsp:cNvSpPr/>
      </dsp:nvSpPr>
      <dsp:spPr>
        <a:xfrm>
          <a:off x="0" y="1407919"/>
          <a:ext cx="5000124" cy="1272960"/>
        </a:xfrm>
        <a:prstGeom prst="roundRect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- LED display screens: bright, engaging visuals.</a:t>
          </a:r>
        </a:p>
      </dsp:txBody>
      <dsp:txXfrm>
        <a:off x="62141" y="1470060"/>
        <a:ext cx="4875842" cy="1148678"/>
      </dsp:txXfrm>
    </dsp:sp>
    <dsp:sp modelId="{B39CAB84-DD62-4804-93A6-D6955423935C}">
      <dsp:nvSpPr>
        <dsp:cNvPr id="0" name=""/>
        <dsp:cNvSpPr/>
      </dsp:nvSpPr>
      <dsp:spPr>
        <a:xfrm>
          <a:off x="0" y="2773040"/>
          <a:ext cx="5000124" cy="1272960"/>
        </a:xfrm>
        <a:prstGeom prst="roundRect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- Mobility: trailers can move where needed.</a:t>
          </a:r>
        </a:p>
      </dsp:txBody>
      <dsp:txXfrm>
        <a:off x="62141" y="2835181"/>
        <a:ext cx="4875842" cy="1148678"/>
      </dsp:txXfrm>
    </dsp:sp>
    <dsp:sp modelId="{28803CB1-DB5C-4AC9-8153-02398E642634}">
      <dsp:nvSpPr>
        <dsp:cNvPr id="0" name=""/>
        <dsp:cNvSpPr/>
      </dsp:nvSpPr>
      <dsp:spPr>
        <a:xfrm>
          <a:off x="0" y="4138160"/>
          <a:ext cx="5000124" cy="127296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- Customisable content: quick message changes.</a:t>
          </a:r>
        </a:p>
      </dsp:txBody>
      <dsp:txXfrm>
        <a:off x="62141" y="4200301"/>
        <a:ext cx="4875842" cy="114867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583325-C4CA-4E79-851E-5571F4A37BC0}">
      <dsp:nvSpPr>
        <dsp:cNvPr id="0" name=""/>
        <dsp:cNvSpPr/>
      </dsp:nvSpPr>
      <dsp:spPr>
        <a:xfrm>
          <a:off x="520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AB396A-49CE-4D70-8E34-5652495C838A}">
      <dsp:nvSpPr>
        <dsp:cNvPr id="0" name=""/>
        <dsp:cNvSpPr/>
      </dsp:nvSpPr>
      <dsp:spPr>
        <a:xfrm>
          <a:off x="25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Cost-effective: zero electricity bills.</a:t>
          </a:r>
        </a:p>
      </dsp:txBody>
      <dsp:txXfrm>
        <a:off x="25435" y="2276522"/>
        <a:ext cx="1800000" cy="720000"/>
      </dsp:txXfrm>
    </dsp:sp>
    <dsp:sp modelId="{ECA5E3C2-572D-4CA6-A859-361120CE5057}">
      <dsp:nvSpPr>
        <dsp:cNvPr id="0" name=""/>
        <dsp:cNvSpPr/>
      </dsp:nvSpPr>
      <dsp:spPr>
        <a:xfrm>
          <a:off x="2635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3C450E-0A1C-403D-86F6-450905CBA4E9}">
      <dsp:nvSpPr>
        <dsp:cNvPr id="0" name=""/>
        <dsp:cNvSpPr/>
      </dsp:nvSpPr>
      <dsp:spPr>
        <a:xfrm>
          <a:off x="2140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Eco-conscious branding: appeals to green consumers.</a:t>
          </a:r>
        </a:p>
      </dsp:txBody>
      <dsp:txXfrm>
        <a:off x="2140435" y="2276522"/>
        <a:ext cx="1800000" cy="720000"/>
      </dsp:txXfrm>
    </dsp:sp>
    <dsp:sp modelId="{13D8D891-9642-405D-A6A7-CD554EF6E563}">
      <dsp:nvSpPr>
        <dsp:cNvPr id="0" name=""/>
        <dsp:cNvSpPr/>
      </dsp:nvSpPr>
      <dsp:spPr>
        <a:xfrm>
          <a:off x="4750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7F0E63-E6B4-433B-8C4F-C1906BCCC523}">
      <dsp:nvSpPr>
        <dsp:cNvPr id="0" name=""/>
        <dsp:cNvSpPr/>
      </dsp:nvSpPr>
      <dsp:spPr>
        <a:xfrm>
          <a:off x="4255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High visibility: attention day and night.</a:t>
          </a:r>
        </a:p>
      </dsp:txBody>
      <dsp:txXfrm>
        <a:off x="4255435" y="2276522"/>
        <a:ext cx="1800000" cy="720000"/>
      </dsp:txXfrm>
    </dsp:sp>
    <dsp:sp modelId="{9DBFB1D2-308B-44EB-8FBE-A6B20E9EB754}">
      <dsp:nvSpPr>
        <dsp:cNvPr id="0" name=""/>
        <dsp:cNvSpPr/>
      </dsp:nvSpPr>
      <dsp:spPr>
        <a:xfrm>
          <a:off x="6865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A42FA4-C84B-4AB6-9640-3F92C90F8B07}">
      <dsp:nvSpPr>
        <dsp:cNvPr id="0" name=""/>
        <dsp:cNvSpPr/>
      </dsp:nvSpPr>
      <dsp:spPr>
        <a:xfrm>
          <a:off x="6370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Versatile targeting: urban, events, or regional areas.</a:t>
          </a:r>
        </a:p>
      </dsp:txBody>
      <dsp:txXfrm>
        <a:off x="6370435" y="2276522"/>
        <a:ext cx="1800000" cy="720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9A9C5B-F863-4F75-9E3C-EE534EE39499}">
      <dsp:nvSpPr>
        <dsp:cNvPr id="0" name=""/>
        <dsp:cNvSpPr/>
      </dsp:nvSpPr>
      <dsp:spPr>
        <a:xfrm>
          <a:off x="0" y="1878"/>
          <a:ext cx="82296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132D2F-1C22-45CD-83A0-6EB04E1C59B3}">
      <dsp:nvSpPr>
        <dsp:cNvPr id="0" name=""/>
        <dsp:cNvSpPr/>
      </dsp:nvSpPr>
      <dsp:spPr>
        <a:xfrm>
          <a:off x="287993" y="216088"/>
          <a:ext cx="523623" cy="52362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7BD106-3662-40D8-AF91-838935D25184}">
      <dsp:nvSpPr>
        <dsp:cNvPr id="0" name=""/>
        <dsp:cNvSpPr/>
      </dsp:nvSpPr>
      <dsp:spPr>
        <a:xfrm>
          <a:off x="1099610" y="1878"/>
          <a:ext cx="71299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- Running Boards: 24/7 solar ad trailers across cities.</a:t>
          </a:r>
        </a:p>
      </dsp:txBody>
      <dsp:txXfrm>
        <a:off x="1099610" y="1878"/>
        <a:ext cx="7129989" cy="952043"/>
      </dsp:txXfrm>
    </dsp:sp>
    <dsp:sp modelId="{E0B2AD87-2399-46F3-A19C-FA35A465D9C6}">
      <dsp:nvSpPr>
        <dsp:cNvPr id="0" name=""/>
        <dsp:cNvSpPr/>
      </dsp:nvSpPr>
      <dsp:spPr>
        <a:xfrm>
          <a:off x="0" y="1191932"/>
          <a:ext cx="82296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6704F5-0A7D-4A75-AE0A-B42AB8F2A1D6}">
      <dsp:nvSpPr>
        <dsp:cNvPr id="0" name=""/>
        <dsp:cNvSpPr/>
      </dsp:nvSpPr>
      <dsp:spPr>
        <a:xfrm>
          <a:off x="287993" y="1406142"/>
          <a:ext cx="523623" cy="52362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0B66A9-1119-4F06-9D7B-20703E8D8E89}">
      <dsp:nvSpPr>
        <dsp:cNvPr id="0" name=""/>
        <dsp:cNvSpPr/>
      </dsp:nvSpPr>
      <dsp:spPr>
        <a:xfrm>
          <a:off x="1099610" y="1191932"/>
          <a:ext cx="71299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- Gold Coast Council: community safety messages.</a:t>
          </a:r>
        </a:p>
      </dsp:txBody>
      <dsp:txXfrm>
        <a:off x="1099610" y="1191932"/>
        <a:ext cx="7129989" cy="952043"/>
      </dsp:txXfrm>
    </dsp:sp>
    <dsp:sp modelId="{3AC346C5-D060-491B-AAE6-755AFD4D2B4A}">
      <dsp:nvSpPr>
        <dsp:cNvPr id="0" name=""/>
        <dsp:cNvSpPr/>
      </dsp:nvSpPr>
      <dsp:spPr>
        <a:xfrm>
          <a:off x="0" y="2381986"/>
          <a:ext cx="82296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A3D704-44A3-4E86-911D-1DBFE74758A6}">
      <dsp:nvSpPr>
        <dsp:cNvPr id="0" name=""/>
        <dsp:cNvSpPr/>
      </dsp:nvSpPr>
      <dsp:spPr>
        <a:xfrm>
          <a:off x="287993" y="2596196"/>
          <a:ext cx="523623" cy="52362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33EE6E-0A6D-437E-9AED-2376FB1ABF68}">
      <dsp:nvSpPr>
        <dsp:cNvPr id="0" name=""/>
        <dsp:cNvSpPr/>
      </dsp:nvSpPr>
      <dsp:spPr>
        <a:xfrm>
          <a:off x="1099610" y="2381986"/>
          <a:ext cx="71299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- Brisbane Coorparoo Square: event promotions.</a:t>
          </a:r>
        </a:p>
      </dsp:txBody>
      <dsp:txXfrm>
        <a:off x="1099610" y="2381986"/>
        <a:ext cx="7129989" cy="952043"/>
      </dsp:txXfrm>
    </dsp:sp>
    <dsp:sp modelId="{2A338AFC-5650-44F9-92E3-DD86FA62E2A8}">
      <dsp:nvSpPr>
        <dsp:cNvPr id="0" name=""/>
        <dsp:cNvSpPr/>
      </dsp:nvSpPr>
      <dsp:spPr>
        <a:xfrm>
          <a:off x="0" y="3572041"/>
          <a:ext cx="82296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FC64DD-4560-44C1-B89E-5FCF030B1C37}">
      <dsp:nvSpPr>
        <dsp:cNvPr id="0" name=""/>
        <dsp:cNvSpPr/>
      </dsp:nvSpPr>
      <dsp:spPr>
        <a:xfrm>
          <a:off x="287993" y="3786250"/>
          <a:ext cx="523623" cy="52362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089AB3-54BA-4348-A268-99C2EF20F514}">
      <dsp:nvSpPr>
        <dsp:cNvPr id="0" name=""/>
        <dsp:cNvSpPr/>
      </dsp:nvSpPr>
      <dsp:spPr>
        <a:xfrm>
          <a:off x="1099610" y="3572041"/>
          <a:ext cx="71299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- NSW SharkWatch: coastal education campaigns.</a:t>
          </a:r>
        </a:p>
      </dsp:txBody>
      <dsp:txXfrm>
        <a:off x="1099610" y="3572041"/>
        <a:ext cx="7129989" cy="95204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13920B-F501-47F0-AAC9-095190B300B1}">
      <dsp:nvSpPr>
        <dsp:cNvPr id="0" name=""/>
        <dsp:cNvSpPr/>
      </dsp:nvSpPr>
      <dsp:spPr>
        <a:xfrm>
          <a:off x="25368" y="795493"/>
          <a:ext cx="1082781" cy="108278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9CAA7F-A946-4482-9D65-308C1415857A}">
      <dsp:nvSpPr>
        <dsp:cNvPr id="0" name=""/>
        <dsp:cNvSpPr/>
      </dsp:nvSpPr>
      <dsp:spPr>
        <a:xfrm>
          <a:off x="252752" y="1022877"/>
          <a:ext cx="628012" cy="6280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A498A7-3D98-41E9-86AF-97AA849A5362}">
      <dsp:nvSpPr>
        <dsp:cNvPr id="0" name=""/>
        <dsp:cNvSpPr/>
      </dsp:nvSpPr>
      <dsp:spPr>
        <a:xfrm>
          <a:off x="1340173" y="795493"/>
          <a:ext cx="2552269" cy="1082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Higher upfront setup cost.</a:t>
          </a:r>
        </a:p>
      </dsp:txBody>
      <dsp:txXfrm>
        <a:off x="1340173" y="795493"/>
        <a:ext cx="2552269" cy="1082781"/>
      </dsp:txXfrm>
    </dsp:sp>
    <dsp:sp modelId="{9A199DE7-6D69-4DDB-B856-999D64ABD482}">
      <dsp:nvSpPr>
        <dsp:cNvPr id="0" name=""/>
        <dsp:cNvSpPr/>
      </dsp:nvSpPr>
      <dsp:spPr>
        <a:xfrm>
          <a:off x="4337156" y="795493"/>
          <a:ext cx="1082781" cy="108278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AC952D-6F64-4909-8CD4-5FA45D7B0D63}">
      <dsp:nvSpPr>
        <dsp:cNvPr id="0" name=""/>
        <dsp:cNvSpPr/>
      </dsp:nvSpPr>
      <dsp:spPr>
        <a:xfrm>
          <a:off x="4564540" y="1022877"/>
          <a:ext cx="628012" cy="6280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C18773-B8A1-412C-AA9F-71E2136906CA}">
      <dsp:nvSpPr>
        <dsp:cNvPr id="0" name=""/>
        <dsp:cNvSpPr/>
      </dsp:nvSpPr>
      <dsp:spPr>
        <a:xfrm>
          <a:off x="5651962" y="795493"/>
          <a:ext cx="2552269" cy="1082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Weather dependency: needs sunlight.</a:t>
          </a:r>
        </a:p>
      </dsp:txBody>
      <dsp:txXfrm>
        <a:off x="5651962" y="795493"/>
        <a:ext cx="2552269" cy="1082781"/>
      </dsp:txXfrm>
    </dsp:sp>
    <dsp:sp modelId="{5EF80336-AFB6-4C8B-9BBA-1FEFC05F7577}">
      <dsp:nvSpPr>
        <dsp:cNvPr id="0" name=""/>
        <dsp:cNvSpPr/>
      </dsp:nvSpPr>
      <dsp:spPr>
        <a:xfrm>
          <a:off x="25368" y="2647688"/>
          <a:ext cx="1082781" cy="108278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63E13B-767F-4EB8-924A-D20BF31547F6}">
      <dsp:nvSpPr>
        <dsp:cNvPr id="0" name=""/>
        <dsp:cNvSpPr/>
      </dsp:nvSpPr>
      <dsp:spPr>
        <a:xfrm>
          <a:off x="252752" y="2875072"/>
          <a:ext cx="628012" cy="62801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F13EBE-F00C-4F00-A117-F2A8B3DCEF7E}">
      <dsp:nvSpPr>
        <dsp:cNvPr id="0" name=""/>
        <dsp:cNvSpPr/>
      </dsp:nvSpPr>
      <dsp:spPr>
        <a:xfrm>
          <a:off x="1340173" y="2647688"/>
          <a:ext cx="2552269" cy="1082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Regulations: permits for bright screens.</a:t>
          </a:r>
        </a:p>
      </dsp:txBody>
      <dsp:txXfrm>
        <a:off x="1340173" y="2647688"/>
        <a:ext cx="2552269" cy="1082781"/>
      </dsp:txXfrm>
    </dsp:sp>
    <dsp:sp modelId="{B45FD986-B339-4A73-ACE9-60560F9FEDD6}">
      <dsp:nvSpPr>
        <dsp:cNvPr id="0" name=""/>
        <dsp:cNvSpPr/>
      </dsp:nvSpPr>
      <dsp:spPr>
        <a:xfrm>
          <a:off x="4337156" y="2647688"/>
          <a:ext cx="1082781" cy="108278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74994F-9463-4D11-884E-304F4F1DBCDC}">
      <dsp:nvSpPr>
        <dsp:cNvPr id="0" name=""/>
        <dsp:cNvSpPr/>
      </dsp:nvSpPr>
      <dsp:spPr>
        <a:xfrm>
          <a:off x="4564540" y="2875072"/>
          <a:ext cx="628012" cy="62801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75A9AF-DEDE-4A83-9388-9DC4A484EAC2}">
      <dsp:nvSpPr>
        <dsp:cNvPr id="0" name=""/>
        <dsp:cNvSpPr/>
      </dsp:nvSpPr>
      <dsp:spPr>
        <a:xfrm>
          <a:off x="5651962" y="2647688"/>
          <a:ext cx="2552269" cy="1082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Maintenance: occasional cleaning required.</a:t>
          </a:r>
        </a:p>
      </dsp:txBody>
      <dsp:txXfrm>
        <a:off x="5651962" y="2647688"/>
        <a:ext cx="2552269" cy="108278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0FE643-9AAB-4A07-B87C-5158737C1106}">
      <dsp:nvSpPr>
        <dsp:cNvPr id="0" name=""/>
        <dsp:cNvSpPr/>
      </dsp:nvSpPr>
      <dsp:spPr>
        <a:xfrm>
          <a:off x="0" y="2439"/>
          <a:ext cx="4726201" cy="12366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4499A9-5EF2-4265-AC50-1211E9F165A1}">
      <dsp:nvSpPr>
        <dsp:cNvPr id="0" name=""/>
        <dsp:cNvSpPr/>
      </dsp:nvSpPr>
      <dsp:spPr>
        <a:xfrm>
          <a:off x="374076" y="280678"/>
          <a:ext cx="680139" cy="68013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C60A8E-D018-4D4F-9F7F-8A7336C27844}">
      <dsp:nvSpPr>
        <dsp:cNvPr id="0" name=""/>
        <dsp:cNvSpPr/>
      </dsp:nvSpPr>
      <dsp:spPr>
        <a:xfrm>
          <a:off x="1428292" y="2439"/>
          <a:ext cx="3297908" cy="1236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75" tIns="130875" rIns="130875" bIns="13087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- Australia leads in solar adoption (~34,631 MW by 2023).</a:t>
          </a:r>
        </a:p>
      </dsp:txBody>
      <dsp:txXfrm>
        <a:off x="1428292" y="2439"/>
        <a:ext cx="3297908" cy="1236616"/>
      </dsp:txXfrm>
    </dsp:sp>
    <dsp:sp modelId="{EF225330-9798-436C-8E78-9A0919907728}">
      <dsp:nvSpPr>
        <dsp:cNvPr id="0" name=""/>
        <dsp:cNvSpPr/>
      </dsp:nvSpPr>
      <dsp:spPr>
        <a:xfrm>
          <a:off x="0" y="1548210"/>
          <a:ext cx="4726201" cy="12366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A73EBF-C932-4C3E-949B-F6116CE2AB46}">
      <dsp:nvSpPr>
        <dsp:cNvPr id="0" name=""/>
        <dsp:cNvSpPr/>
      </dsp:nvSpPr>
      <dsp:spPr>
        <a:xfrm>
          <a:off x="374076" y="1826449"/>
          <a:ext cx="680139" cy="68013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4A05D0-98B7-474E-BB23-76DBC1D08CE4}">
      <dsp:nvSpPr>
        <dsp:cNvPr id="0" name=""/>
        <dsp:cNvSpPr/>
      </dsp:nvSpPr>
      <dsp:spPr>
        <a:xfrm>
          <a:off x="1428292" y="1548210"/>
          <a:ext cx="3297908" cy="1236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75" tIns="130875" rIns="130875" bIns="13087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- Rising demand for sustainable media.</a:t>
          </a:r>
        </a:p>
      </dsp:txBody>
      <dsp:txXfrm>
        <a:off x="1428292" y="1548210"/>
        <a:ext cx="3297908" cy="1236616"/>
      </dsp:txXfrm>
    </dsp:sp>
    <dsp:sp modelId="{7C05FFC0-B075-4971-8240-73C35F4280ED}">
      <dsp:nvSpPr>
        <dsp:cNvPr id="0" name=""/>
        <dsp:cNvSpPr/>
      </dsp:nvSpPr>
      <dsp:spPr>
        <a:xfrm>
          <a:off x="0" y="3093981"/>
          <a:ext cx="4726201" cy="12366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9E0A09-7011-4418-87A5-66B976F1FAE2}">
      <dsp:nvSpPr>
        <dsp:cNvPr id="0" name=""/>
        <dsp:cNvSpPr/>
      </dsp:nvSpPr>
      <dsp:spPr>
        <a:xfrm>
          <a:off x="374076" y="3372220"/>
          <a:ext cx="680139" cy="68013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AFF72E-C9D7-46F7-B96C-BB6754B79780}">
      <dsp:nvSpPr>
        <dsp:cNvPr id="0" name=""/>
        <dsp:cNvSpPr/>
      </dsp:nvSpPr>
      <dsp:spPr>
        <a:xfrm>
          <a:off x="1428292" y="3093981"/>
          <a:ext cx="3297908" cy="1236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75" tIns="130875" rIns="130875" bIns="13087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- Ideal for smart cities, festivals, regional campaigns.</a:t>
          </a:r>
        </a:p>
      </dsp:txBody>
      <dsp:txXfrm>
        <a:off x="1428292" y="3093981"/>
        <a:ext cx="3297908" cy="1236616"/>
      </dsp:txXfrm>
    </dsp:sp>
    <dsp:sp modelId="{BCE1E324-99AF-4D10-B1CD-F9A557B54AE0}">
      <dsp:nvSpPr>
        <dsp:cNvPr id="0" name=""/>
        <dsp:cNvSpPr/>
      </dsp:nvSpPr>
      <dsp:spPr>
        <a:xfrm>
          <a:off x="0" y="4639752"/>
          <a:ext cx="4726201" cy="12366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FA9AB9-A682-466C-8CD4-3A8BDD25E363}">
      <dsp:nvSpPr>
        <dsp:cNvPr id="0" name=""/>
        <dsp:cNvSpPr/>
      </dsp:nvSpPr>
      <dsp:spPr>
        <a:xfrm>
          <a:off x="374076" y="4917991"/>
          <a:ext cx="680139" cy="68013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9AC122-222B-4B41-93DB-735C6ABC5B3F}">
      <dsp:nvSpPr>
        <dsp:cNvPr id="0" name=""/>
        <dsp:cNvSpPr/>
      </dsp:nvSpPr>
      <dsp:spPr>
        <a:xfrm>
          <a:off x="1428292" y="4639752"/>
          <a:ext cx="3297908" cy="1236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75" tIns="130875" rIns="130875" bIns="13087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- Policy support and rebates make adoption easier.</a:t>
          </a:r>
        </a:p>
      </dsp:txBody>
      <dsp:txXfrm>
        <a:off x="1428292" y="4639752"/>
        <a:ext cx="3297908" cy="123661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1246A4-7956-4D99-84E8-23BA3843E4D4}">
      <dsp:nvSpPr>
        <dsp:cNvPr id="0" name=""/>
        <dsp:cNvSpPr/>
      </dsp:nvSpPr>
      <dsp:spPr>
        <a:xfrm>
          <a:off x="738477" y="1037662"/>
          <a:ext cx="1079825" cy="107982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8AFDF3-9098-4E5E-B284-0869029ACCD6}">
      <dsp:nvSpPr>
        <dsp:cNvPr id="0" name=""/>
        <dsp:cNvSpPr/>
      </dsp:nvSpPr>
      <dsp:spPr>
        <a:xfrm>
          <a:off x="78583" y="2435142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Solar powered billboard solutions are cost-saving, green, and effective.</a:t>
          </a:r>
        </a:p>
      </dsp:txBody>
      <dsp:txXfrm>
        <a:off x="78583" y="2435142"/>
        <a:ext cx="2399612" cy="720000"/>
      </dsp:txXfrm>
    </dsp:sp>
    <dsp:sp modelId="{5FC7090F-F499-4609-A56F-2572BAE517C7}">
      <dsp:nvSpPr>
        <dsp:cNvPr id="0" name=""/>
        <dsp:cNvSpPr/>
      </dsp:nvSpPr>
      <dsp:spPr>
        <a:xfrm>
          <a:off x="3558022" y="1037662"/>
          <a:ext cx="1079825" cy="107982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0AAE78-AD42-4BD7-8F52-8E80AFE47B9B}">
      <dsp:nvSpPr>
        <dsp:cNvPr id="0" name=""/>
        <dsp:cNvSpPr/>
      </dsp:nvSpPr>
      <dsp:spPr>
        <a:xfrm>
          <a:off x="2898129" y="2435142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Provide high visibility and branding appeal.</a:t>
          </a:r>
        </a:p>
      </dsp:txBody>
      <dsp:txXfrm>
        <a:off x="2898129" y="2435142"/>
        <a:ext cx="2399612" cy="720000"/>
      </dsp:txXfrm>
    </dsp:sp>
    <dsp:sp modelId="{04E00AB7-CBFD-4F4B-80A2-BF9627428E07}">
      <dsp:nvSpPr>
        <dsp:cNvPr id="0" name=""/>
        <dsp:cNvSpPr/>
      </dsp:nvSpPr>
      <dsp:spPr>
        <a:xfrm>
          <a:off x="6377567" y="1037662"/>
          <a:ext cx="1079825" cy="107982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A3594E-EC62-4A97-8471-9BFC08820064}">
      <dsp:nvSpPr>
        <dsp:cNvPr id="0" name=""/>
        <dsp:cNvSpPr/>
      </dsp:nvSpPr>
      <dsp:spPr>
        <a:xfrm>
          <a:off x="5717674" y="2435142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Set to become a mainstream choice for outdoor ads in Australia.</a:t>
          </a:r>
        </a:p>
      </dsp:txBody>
      <dsp:txXfrm>
        <a:off x="5717674" y="2435142"/>
        <a:ext cx="2399612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4" name="Content Placeholder 23" descr="A billboard on the road&#10;&#10;AI-generated content may be incorrect.">
            <a:extLst>
              <a:ext uri="{FF2B5EF4-FFF2-40B4-BE49-F238E27FC236}">
                <a16:creationId xmlns:a16="http://schemas.microsoft.com/office/drawing/2014/main" id="{FAA9F5E3-DC48-CC4E-D593-95505F82C8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r="2" b="5438"/>
          <a:stretch>
            <a:fillRect/>
          </a:stretch>
        </p:blipFill>
        <p:spPr>
          <a:xfrm>
            <a:off x="1891768" y="10"/>
            <a:ext cx="7252232" cy="6857990"/>
          </a:xfrm>
          <a:prstGeom prst="rect">
            <a:avLst/>
          </a:prstGeom>
        </p:spPr>
      </p:pic>
      <p:sp>
        <p:nvSpPr>
          <p:cNvPr id="42" name="Rectangle 41">
            <a:extLst>
              <a:ext uri="{FF2B5EF4-FFF2-40B4-BE49-F238E27FC236}">
                <a16:creationId xmlns:a16="http://schemas.microsoft.com/office/drawing/2014/main" id="{178FB36B-5BFE-42CA-BC60-1115E0D9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300233" cy="6858000"/>
          </a:xfrm>
          <a:prstGeom prst="rect">
            <a:avLst/>
          </a:prstGeom>
          <a:gradFill>
            <a:gsLst>
              <a:gs pos="48000">
                <a:schemeClr val="tx1"/>
              </a:gs>
              <a:gs pos="35000">
                <a:schemeClr val="tx1">
                  <a:alpha val="77000"/>
                </a:schemeClr>
              </a:gs>
              <a:gs pos="19000">
                <a:schemeClr val="tx1">
                  <a:alpha val="38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171" y="743447"/>
            <a:ext cx="2980038" cy="3692028"/>
          </a:xfrm>
          <a:noFill/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4500">
                <a:solidFill>
                  <a:schemeClr val="bg1"/>
                </a:solidFill>
              </a:rPr>
              <a:t>Solar Powered Billboards in Australia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IN" sz="3900"/>
              <a:t>Introduction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41211CA0-D7A7-7A72-5C12-07C75FC975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4173742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Solar Powered Billboards?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4F54565-7223-3CC2-A8C7-48FB63EA1E0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IN" sz="3500">
                <a:solidFill>
                  <a:srgbClr val="FFFFFF"/>
                </a:solidFill>
              </a:rPr>
              <a:t>Key Features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2B6F44B-0175-3C4E-F3F6-A7BD4BB561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8098883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IN" sz="3500">
                <a:solidFill>
                  <a:srgbClr val="FFFFFF"/>
                </a:solidFill>
              </a:rPr>
              <a:t>Benefits for Australian Advertisers</a:t>
            </a:r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46D909D4-6AA1-A727-0A8D-AF5E847B5D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4127824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Real-World Examples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A635F08-9648-DC2A-D89A-9900D727DD9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Challenges &amp; Considerations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A34B8ED7-DFB2-FA7E-6169-B926AE51402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n-IN">
                <a:solidFill>
                  <a:schemeClr val="bg1"/>
                </a:solidFill>
              </a:rPr>
              <a:t>Future Outlook</a:t>
            </a:r>
          </a:p>
        </p:txBody>
      </p:sp>
      <p:grpSp>
        <p:nvGrpSpPr>
          <p:cNvPr id="20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35" name="Content Placeholder 2">
            <a:extLst>
              <a:ext uri="{FF2B5EF4-FFF2-40B4-BE49-F238E27FC236}">
                <a16:creationId xmlns:a16="http://schemas.microsoft.com/office/drawing/2014/main" id="{EDF852A7-5F67-4178-4954-96A922A253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4382670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IN" sz="3500">
                <a:solidFill>
                  <a:srgbClr val="FFFFFF"/>
                </a:solidFill>
              </a:rPr>
              <a:t>Conclusion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78E1487-34A1-CFDF-B3F4-27763B548C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5171220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300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Solar Powered Billboards in Australia</vt:lpstr>
      <vt:lpstr>Introduction</vt:lpstr>
      <vt:lpstr>Why Solar Powered Billboards?</vt:lpstr>
      <vt:lpstr>Key Features</vt:lpstr>
      <vt:lpstr>Benefits for Australian Advertisers</vt:lpstr>
      <vt:lpstr>Real-World Examples</vt:lpstr>
      <vt:lpstr>Challenges &amp; Considerations</vt:lpstr>
      <vt:lpstr>Future Outlook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Tushar Chaudhary</dc:creator>
  <cp:keywords/>
  <dc:description>generated using python-pptx</dc:description>
  <cp:lastModifiedBy>Tushar Chaudhary</cp:lastModifiedBy>
  <cp:revision>2</cp:revision>
  <dcterms:created xsi:type="dcterms:W3CDTF">2013-01-27T09:14:16Z</dcterms:created>
  <dcterms:modified xsi:type="dcterms:W3CDTF">2025-08-21T06:02:56Z</dcterms:modified>
  <cp:category/>
</cp:coreProperties>
</file>