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18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911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785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534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79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31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84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556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546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871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176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0BD1-25E6-48E3-8992-D95341ACE815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180AA-1811-416F-8B41-E8CDF34FD4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84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00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40960" cy="533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60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74846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6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064895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6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64704"/>
            <a:ext cx="82089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35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7" y="1457400"/>
            <a:ext cx="878497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68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33913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84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568951" cy="54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166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8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568951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63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352928" cy="576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9901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Προβολή στην οθόνη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12</cp:revision>
  <dcterms:created xsi:type="dcterms:W3CDTF">2022-01-27T21:39:41Z</dcterms:created>
  <dcterms:modified xsi:type="dcterms:W3CDTF">2022-01-27T21:53:16Z</dcterms:modified>
</cp:coreProperties>
</file>