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E9DFD-39AF-6F96-76D6-41588A51B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792211-73A6-86B2-4244-45B4187AB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C1CE16-0379-96EC-203F-435AFB27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42CC-4ADE-480E-91E8-4E18A181C969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AA03CB-FC7F-5693-976F-663ABEBA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C75F5B-4BEA-EEE3-C7EE-BF5CE90E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505-DBD5-4843-869A-A6A96A7D3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25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997A2-4BA5-4654-D86B-51A2B076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861113-9277-5E08-4E08-6AC2540B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307BD6-FA26-2803-2939-EAC3B34A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42CC-4ADE-480E-91E8-4E18A181C969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F07599-93BB-9E95-365D-D8249CD0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EB0217-8D03-5D24-2D4C-95AE1646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505-DBD5-4843-869A-A6A96A7D3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94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1E1873-0DDB-A1E3-440D-25A27B65A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F2C41F-2B8A-1250-A48F-941273BF1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8F7C60-4439-4FEC-F1B0-5D61F6ED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42CC-4ADE-480E-91E8-4E18A181C969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A31DE7-A3BC-04BF-D913-C03F8F44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25E1B2-66ED-3695-8AAD-830BC60C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505-DBD5-4843-869A-A6A96A7D3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5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85095-CBF3-CDC8-7027-922FFDA0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C2CECF-36A2-D340-ED9C-0B9BE022F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C76224-9EC2-38B3-BEBF-5DC72BE8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42CC-4ADE-480E-91E8-4E18A181C969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9DED2E-2089-8CB6-2CB8-79CFF21C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5B1F5-006E-CF27-8320-167CE184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505-DBD5-4843-869A-A6A96A7D3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20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C752E-E5BE-AD77-6D8C-31E0832F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86A6C9-2D14-6113-2624-3AC5FBCC2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4492B1-428E-F2D1-592F-70C35EF3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42CC-4ADE-480E-91E8-4E18A181C969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06E08C-EF8E-A858-F728-8FF9059F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01CCCF-07F6-9DCC-A0A6-DA6EC7EC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505-DBD5-4843-869A-A6A96A7D3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76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25BAC-2ED4-2205-1A0D-5BA29006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C76047-4CD7-B259-ED79-0913936F6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A405-47BD-8217-1024-886D30A8B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39339C-F84F-D4C6-7A75-4E13F57F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42CC-4ADE-480E-91E8-4E18A181C969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E409EA-EF3A-67B2-F849-365278D5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794737-8819-4A2A-84C8-64C94F9B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505-DBD5-4843-869A-A6A96A7D3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82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35DF4-AD01-63AB-71F9-43962EF5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53DEC9-99A0-8F12-4545-3C12ADC6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8B88C7-FFAF-CC4C-8912-352297C0E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5BA8E3-6A46-13A1-EEF8-F3C811D8D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4CB4BA-941C-8848-47F9-5855FF234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63C450-850C-DF11-1669-27F9C20C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42CC-4ADE-480E-91E8-4E18A181C969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C7D35-C692-5038-4937-5BF4A836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CAB3312-ABDD-2E13-B7C8-CD2F5B5C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505-DBD5-4843-869A-A6A96A7D3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4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286C2-468F-14F7-E4FA-DA0C1FEE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4C42E2-1B5F-03DD-654D-8A414F07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42CC-4ADE-480E-91E8-4E18A181C969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A101C3-33BE-D7C4-908B-BD41080E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7847FF-2468-F26C-33E8-10B4449D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505-DBD5-4843-869A-A6A96A7D3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37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E18614-484E-1174-4FEB-85B14D05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42CC-4ADE-480E-91E8-4E18A181C969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228D00-7B06-1F19-A53E-88A14265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8F02B0-0F65-CCCB-7672-7EC755AB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505-DBD5-4843-869A-A6A96A7D3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1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A9F1B7-AF5F-D783-04BA-6612BD55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520A4-D7D7-2D43-D2CB-58A98D65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9212F8-A526-73BA-99F5-79FC896AB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ECE97F-AD53-CFA2-47D6-2D88B01C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42CC-4ADE-480E-91E8-4E18A181C969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8E20C3-6FA0-55A6-9873-984406D4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80C218-F5F7-3EB7-204A-58CFE71B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505-DBD5-4843-869A-A6A96A7D3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7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25AC4-38EA-3EE7-3927-73CA8C72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3A1C79A-5169-FEDB-2048-74D9E59D6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F4C313-063B-1929-ABBD-3F77B11FE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DB206C-B039-BAF8-7571-89BBDD3A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42CC-4ADE-480E-91E8-4E18A181C969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E6E0A0-4972-E348-8C24-B7F0E225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D4FB36-661D-388C-15E8-C5AD6EF4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505-DBD5-4843-869A-A6A96A7D3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41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F78C72-69A3-0374-AD1E-A308EE1A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8A16B9-941F-23EF-E425-4F1D5849A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EAF381-1D7B-4832-AEB8-2B2D0C8A9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242CC-4ADE-480E-91E8-4E18A181C969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D50340-6EF9-2C63-7B76-CD50CA8E7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29D733-9533-9A9D-057D-9041CBCD4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83505-DBD5-4843-869A-A6A96A7D3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80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BB410-3176-566D-397E-5CC3F3AF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B1AC2F7-932B-BFDF-1F7E-0CF6D5B8D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5" y="523081"/>
            <a:ext cx="5889072" cy="5811838"/>
          </a:xfrm>
        </p:spPr>
      </p:pic>
    </p:spTree>
    <p:extLst>
      <p:ext uri="{BB962C8B-B14F-4D97-AF65-F5344CB8AC3E}">
        <p14:creationId xmlns:p14="http://schemas.microsoft.com/office/powerpoint/2010/main" val="52921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A5A92-F9DB-D186-DFA8-058C644F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C0C4DCE-759E-4E67-39AC-6943C7B0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3170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3BFFB5-6A25-3173-3CAB-37D51558B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F1CACB-E325-6389-ACBC-A7A8328D93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3814E7-3F86-8698-3228-150C47EB5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960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Grémillon</dc:creator>
  <cp:lastModifiedBy>Gabriel Grémillon</cp:lastModifiedBy>
  <cp:revision>1</cp:revision>
  <dcterms:created xsi:type="dcterms:W3CDTF">2023-06-03T11:20:52Z</dcterms:created>
  <dcterms:modified xsi:type="dcterms:W3CDTF">2023-06-03T11:20:52Z</dcterms:modified>
</cp:coreProperties>
</file>