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02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2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0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3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24676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741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90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2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2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8569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12/16/2019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4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1592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A6654-0288-40F2-A3CE-6ECE5829D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173" y="2069983"/>
            <a:ext cx="10549653" cy="1241572"/>
          </a:xfrm>
        </p:spPr>
        <p:txBody>
          <a:bodyPr/>
          <a:lstStyle/>
          <a:p>
            <a:r>
              <a:rPr lang="it-IT" sz="8000" b="1" dirty="0">
                <a:latin typeface="Algerian" panose="04020705040A02060702" pitchFamily="82" charset="0"/>
              </a:rPr>
              <a:t>La croce rossa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54C43B-3EC6-4F10-8F89-5C288075E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4848" y="3311555"/>
            <a:ext cx="5169180" cy="631328"/>
          </a:xfrm>
        </p:spPr>
        <p:txBody>
          <a:bodyPr>
            <a:normAutofit lnSpcReduction="10000"/>
          </a:bodyPr>
          <a:lstStyle/>
          <a:p>
            <a:r>
              <a:rPr lang="it-IT" sz="1800" dirty="0">
                <a:latin typeface="Calibri" panose="020F0502020204030204" pitchFamily="34" charset="0"/>
              </a:rPr>
              <a:t>Mattia chiarini, </a:t>
            </a:r>
            <a:r>
              <a:rPr lang="it-IT" sz="1800" dirty="0" err="1">
                <a:latin typeface="Calibri" panose="020F0502020204030204" pitchFamily="34" charset="0"/>
              </a:rPr>
              <a:t>alberto</a:t>
            </a:r>
            <a:r>
              <a:rPr lang="it-IT" sz="1800" dirty="0">
                <a:latin typeface="Calibri" panose="020F0502020204030204" pitchFamily="34" charset="0"/>
              </a:rPr>
              <a:t> </a:t>
            </a:r>
            <a:r>
              <a:rPr lang="it-IT" sz="1800" dirty="0" err="1">
                <a:latin typeface="Calibri" panose="020F0502020204030204" pitchFamily="34" charset="0"/>
              </a:rPr>
              <a:t>lonati</a:t>
            </a:r>
            <a:r>
              <a:rPr lang="it-IT" sz="1800" dirty="0">
                <a:latin typeface="Calibri" panose="020F0502020204030204" pitchFamily="34" charset="0"/>
              </a:rPr>
              <a:t> e veronica rossi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5FE6479-6993-4DA7-9A61-AEE1E8B75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961" y="3429000"/>
            <a:ext cx="2924099" cy="29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8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2B2D9-B32C-4718-A484-DFD25607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422959"/>
          </a:xfrm>
        </p:spPr>
        <p:txBody>
          <a:bodyPr>
            <a:normAutofit/>
          </a:bodyPr>
          <a:lstStyle/>
          <a:p>
            <a:pPr algn="r"/>
            <a:r>
              <a:rPr lang="it-IT" sz="2400" dirty="0">
                <a:latin typeface="Algerian" panose="04020705040A02060702" pitchFamily="82" charset="0"/>
              </a:rPr>
              <a:t>La croce rossa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F5BB4D-0629-49E8-8A36-C673723C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880845"/>
            <a:ext cx="10178322" cy="4998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u="sng" dirty="0">
                <a:solidFill>
                  <a:srgbClr val="FF0000"/>
                </a:solidFill>
                <a:latin typeface="Algerian" panose="04020705040A02060702" pitchFamily="82" charset="0"/>
              </a:rPr>
              <a:t>CHE COSA E’?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E’ un’organizzazione mondiale per il soccorso dei feriti e dei rifugiati dalla guerra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Attualmente esistono 179 società nazionali di Croce Rossa 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E’ un’associazione privata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I componenti della Croce Rossa o Mezzaluna Rossa sono tutti dei volontari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57F24EC-B228-4B5D-A284-BDF4811A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346" y="3380219"/>
            <a:ext cx="3775047" cy="261988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1DECB82-2727-4C45-8E3C-CDDA68A24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937" y="3380219"/>
            <a:ext cx="3493176" cy="261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2B2D9-B32C-4718-A484-DFD25607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422959"/>
          </a:xfrm>
        </p:spPr>
        <p:txBody>
          <a:bodyPr>
            <a:normAutofit/>
          </a:bodyPr>
          <a:lstStyle/>
          <a:p>
            <a:pPr algn="r"/>
            <a:r>
              <a:rPr lang="it-IT" sz="2400" dirty="0">
                <a:latin typeface="Algerian" panose="04020705040A02060702" pitchFamily="82" charset="0"/>
              </a:rPr>
              <a:t>La croce rossa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F5BB4D-0629-49E8-8A36-C673723C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880845"/>
            <a:ext cx="10178322" cy="4998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u="sng" dirty="0">
                <a:solidFill>
                  <a:srgbClr val="FF0000"/>
                </a:solidFill>
                <a:latin typeface="Algerian" panose="04020705040A02060702" pitchFamily="82" charset="0"/>
              </a:rPr>
              <a:t>Logo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Il nome e l'emblema della Croce Rossa vennero stabiliti con la Convenzione di Ginevra del 1864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Tale emblema non ha alcun significato religioso ed è stato ottenuto invertendo i colori della bandiera svizzera, in omaggio al paese ospitante la Convenzione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L’Emblema della Croce Rossa su fondo bianco viene adottata quale simbolo di protezione, riconosciuto a livello internazionale</a:t>
            </a:r>
          </a:p>
          <a:p>
            <a:endParaRPr lang="it-IT" sz="1600" dirty="0">
              <a:solidFill>
                <a:schemeClr val="tx1"/>
              </a:solidFill>
              <a:latin typeface="Century" panose="02040604050505020304" pitchFamily="18" charset="0"/>
            </a:endParaRPr>
          </a:p>
          <a:p>
            <a:endParaRPr lang="it-IT" u="sng" dirty="0">
              <a:solidFill>
                <a:schemeClr val="tx1"/>
              </a:solidFill>
              <a:latin typeface="Century" panose="02040604050505020304" pitchFamily="18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80D50E9-0A73-4A51-A179-59F67A110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061" y="3313662"/>
            <a:ext cx="4604595" cy="31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2B2D9-B32C-4718-A484-DFD25607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422959"/>
          </a:xfrm>
        </p:spPr>
        <p:txBody>
          <a:bodyPr>
            <a:normAutofit/>
          </a:bodyPr>
          <a:lstStyle/>
          <a:p>
            <a:pPr algn="r"/>
            <a:r>
              <a:rPr lang="it-IT" sz="2400" dirty="0">
                <a:latin typeface="Algerian" panose="04020705040A02060702" pitchFamily="82" charset="0"/>
              </a:rPr>
              <a:t>La croce rossa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F5BB4D-0629-49E8-8A36-C673723C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880845"/>
            <a:ext cx="10178322" cy="4998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u="sng" dirty="0">
                <a:solidFill>
                  <a:srgbClr val="FF0000"/>
                </a:solidFill>
                <a:latin typeface="Algerian" panose="04020705040A02060702" pitchFamily="82" charset="0"/>
              </a:rPr>
              <a:t>Come si </a:t>
            </a:r>
            <a:r>
              <a:rPr lang="it-IT" sz="3600" u="sng" dirty="0" err="1">
                <a:solidFill>
                  <a:srgbClr val="FF0000"/>
                </a:solidFill>
                <a:latin typeface="Algerian" panose="04020705040A02060702" pitchFamily="82" charset="0"/>
              </a:rPr>
              <a:t>e’</a:t>
            </a:r>
            <a:r>
              <a:rPr lang="it-IT" sz="3600" u="sng" dirty="0">
                <a:solidFill>
                  <a:srgbClr val="FF0000"/>
                </a:solidFill>
                <a:latin typeface="Algerian" panose="04020705040A02060702" pitchFamily="82" charset="0"/>
              </a:rPr>
              <a:t> formata?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E’ stata fondata da Jean Henry Dunant. Dopo la battaglia di Solferino alla quale assistette da un colle, inventò la Croce Rossa per assistere i feriti in battaglia.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Il 22 agosto 1864 viene adottata la Prima “Convenzione di Ginevra" per il miglioramento delle condizioni dei feriti delle forze armate in campagna. Inizia così a diffondersi in tutto il mondo l’Emblema della Croce Rossa, simbolo universalmente riconosciuto.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5929C62-D214-4B14-B386-0780CCD29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409" y="3761588"/>
            <a:ext cx="1962849" cy="196284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D9AE28A-DB85-47CD-9F97-331C2CA05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616" y="3429000"/>
            <a:ext cx="2954054" cy="284003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3405B21-680D-4FA7-A477-9C6592BD1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216" y="3239815"/>
            <a:ext cx="2438099" cy="34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4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2B2D9-B32C-4718-A484-DFD25607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422959"/>
          </a:xfrm>
        </p:spPr>
        <p:txBody>
          <a:bodyPr>
            <a:normAutofit/>
          </a:bodyPr>
          <a:lstStyle/>
          <a:p>
            <a:pPr algn="r"/>
            <a:r>
              <a:rPr lang="it-IT" sz="2400" dirty="0">
                <a:latin typeface="Algerian" panose="04020705040A02060702" pitchFamily="82" charset="0"/>
              </a:rPr>
              <a:t>La croce rossa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F5BB4D-0629-49E8-8A36-C673723C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880845"/>
            <a:ext cx="10178322" cy="4998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u="sng" dirty="0">
                <a:solidFill>
                  <a:srgbClr val="FF0000"/>
                </a:solidFill>
                <a:latin typeface="Algerian" panose="04020705040A02060702" pitchFamily="82" charset="0"/>
              </a:rPr>
              <a:t>scopo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Lo scopo della Croce Rossa è di prevenire e alleviare la sofferenza umana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 proteggere la vita e la salute e garantire il rispetto dell’essere umano, in particolare in caso di emergenze 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intervenire per prevenire le malattie e per la promozione della salute e del benessere sociale</a:t>
            </a:r>
          </a:p>
          <a:p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avere una costante disponibilità nel fornire aiuto da parte dei suoi componenti e un senso di solidarietà verso tutti coloro che necessitano della sua protezione e assistenza.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680E534-43AA-4E36-82D9-7B0BBAF20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17" y="3741490"/>
            <a:ext cx="5562165" cy="28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2B2D9-B32C-4718-A484-DFD25607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422959"/>
          </a:xfrm>
        </p:spPr>
        <p:txBody>
          <a:bodyPr>
            <a:normAutofit/>
          </a:bodyPr>
          <a:lstStyle/>
          <a:p>
            <a:pPr algn="r"/>
            <a:r>
              <a:rPr lang="it-IT" sz="2400" dirty="0">
                <a:latin typeface="Algerian" panose="04020705040A02060702" pitchFamily="82" charset="0"/>
              </a:rPr>
              <a:t>La croce rossa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F5BB4D-0629-49E8-8A36-C673723C8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93863"/>
            <a:ext cx="10178322" cy="4998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u="sng" dirty="0">
                <a:solidFill>
                  <a:srgbClr val="FF0000"/>
                </a:solidFill>
                <a:latin typeface="Algerian" panose="04020705040A02060702" pitchFamily="82" charset="0"/>
              </a:rPr>
              <a:t>La sede</a:t>
            </a:r>
          </a:p>
          <a:p>
            <a:pPr marL="0" indent="0">
              <a:buNone/>
            </a:pPr>
            <a:r>
              <a:rPr lang="it-IT" sz="1600" dirty="0">
                <a:solidFill>
                  <a:schemeClr val="tx1"/>
                </a:solidFill>
                <a:latin typeface="Century" panose="02040604050505020304" pitchFamily="18" charset="0"/>
              </a:rPr>
              <a:t>      Ha sede a Ginevra in Svizzera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AFD3533-A9B3-4FB8-B5F1-1BAAD5D6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562" y="1794917"/>
            <a:ext cx="2949570" cy="22180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B7EBAEB-4A54-4903-92AD-4007C47D1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553" y="1794918"/>
            <a:ext cx="3360721" cy="221807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DC0266D-A857-42D6-9EDF-FE5DFA87F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71" y="4280960"/>
            <a:ext cx="4371992" cy="24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Arancione ros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9E77EDF1-0821-4215-BD6E-A2D49F0255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77</TotalTime>
  <Words>295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Century</vt:lpstr>
      <vt:lpstr>Gill Sans MT</vt:lpstr>
      <vt:lpstr>Impact</vt:lpstr>
      <vt:lpstr>Badge</vt:lpstr>
      <vt:lpstr>La croce rossa</vt:lpstr>
      <vt:lpstr>La croce rossa</vt:lpstr>
      <vt:lpstr>La croce rossa</vt:lpstr>
      <vt:lpstr>La croce rossa</vt:lpstr>
      <vt:lpstr>La croce rossa</vt:lpstr>
      <vt:lpstr>La croce rossa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croce rossa</dc:title>
  <dc:creator>Leonardo</dc:creator>
  <cp:lastModifiedBy>Leonardo</cp:lastModifiedBy>
  <cp:revision>9</cp:revision>
  <dcterms:created xsi:type="dcterms:W3CDTF">2019-12-15T13:48:12Z</dcterms:created>
  <dcterms:modified xsi:type="dcterms:W3CDTF">2019-12-16T06:19:22Z</dcterms:modified>
</cp:coreProperties>
</file>