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82" r:id="rId5"/>
    <p:sldId id="283" r:id="rId6"/>
    <p:sldId id="284" r:id="rId7"/>
    <p:sldId id="285" r:id="rId8"/>
    <p:sldId id="286" r:id="rId9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31" autoAdjust="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05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6A61995-C8F4-4D60-91E8-F7B4DB1CE00E}" type="datetime1">
              <a:rPr lang="it-IT" smtClean="0"/>
              <a:t>13/12/2019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202E416-CA8F-4269-97AA-39F15083A09C}" type="datetime1">
              <a:rPr lang="it-IT" noProof="0" smtClean="0"/>
              <a:t>13/12/2019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530193B-564F-4854-8A52-728F3FB19C8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6460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 con immagine picc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55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TITOLO DELLA PRESENTAZIONE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904" y="4650539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il titolo della pagina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noProof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1" name="Segnaposto testo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il titolo della pagina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noProof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3" name="Segnaposto testo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5" name="Segnaposto testo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il titolo della pagina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noProof="0"/>
              <a:t>Sottotitolo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il titolo della pagina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il titolo della pagina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contenuto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il titolo della pagina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8" name="Segnaposto testo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9" name="Segnaposto contenuto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contenuto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</p:spPr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 rtl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 dirty="0"/>
              <a:t>Modifica gli stili del testo dello schema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</p:spPr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2" name="Segnaposto immagine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il titolo della pagina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5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TITOLO DELLA PRESENTAZIONE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con immagine gra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5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TITOLO DELLA PRESENTAZIONE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ntenu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il titolo della pagina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noProof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Segnaposto immagine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noProof="0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 con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il titolo della pagina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noProof="0"/>
              <a:t>Sottotitolo</a:t>
            </a:r>
          </a:p>
        </p:txBody>
      </p:sp>
      <p:sp>
        <p:nvSpPr>
          <p:cNvPr id="3" name="Segnaposto sinistro confronto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2" name="Segnaposto sinistro confronto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8" name="Segnaposto testo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noProof="0"/>
              <a:t>Immettere la didascalia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i ringrazi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Grazie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noProof="0"/>
              <a:t>Nome completo</a:t>
            </a:r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noProof="0"/>
              <a:t>Numero di telefono</a:t>
            </a:r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noProof="0"/>
              <a:t>Indirizzo di posta elettronica o handle di social media</a:t>
            </a:r>
          </a:p>
        </p:txBody>
      </p:sp>
      <p:sp>
        <p:nvSpPr>
          <p:cNvPr id="14" name="Segnaposto testo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noProof="0"/>
              <a:t>Sito Web della società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, sotto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il titolo della pagina</a:t>
            </a: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noProof="0"/>
              <a:t>Sottotitolo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it-IT" noProof="0"/>
              <a:t>Fare clic per modificare il titolo della pagina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4" name="Casella di testo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it-IT" sz="1600" b="1" spc="-100" noProof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WOODGROVE</a:t>
            </a:r>
            <a:r>
              <a:rPr lang="it-IT" sz="1600" b="1" spc="-100" noProof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it-IT" sz="1600" b="1" spc="-100" noProof="0">
                <a:solidFill>
                  <a:schemeClr val="tx1"/>
                </a:solidFill>
                <a:latin typeface="Corbel" panose="020B0503020204020204" pitchFamily="34" charset="0"/>
              </a:rPr>
              <a:t>BANK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B322F68-670D-45A0-A54F-7E70BCEAED3F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69B5F15-353A-4344-8D61-F4E25AA9FB6C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FA0C0AA-FCE8-4A7F-928A-54C96BBA9053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d.wikipedia.org/wiki/Berkas:WWF_Panda_logo.sv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 descr="Pezzo di legno tagliato a metà">
            <a:extLst>
              <a:ext uri="{FF2B5EF4-FFF2-40B4-BE49-F238E27FC236}">
                <a16:creationId xmlns:a16="http://schemas.microsoft.com/office/drawing/2014/main" id="{C0BA96B3-F713-41B0-A2E3-15E9039E47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9973338" y="0"/>
            <a:ext cx="2218659" cy="6858000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6471" y="1754530"/>
            <a:ext cx="4635753" cy="1674470"/>
          </a:xfrm>
        </p:spPr>
        <p:txBody>
          <a:bodyPr rtlCol="0"/>
          <a:lstStyle/>
          <a:p>
            <a:pPr rtl="0"/>
            <a:r>
              <a:rPr lang="it-IT" sz="5500" dirty="0">
                <a:latin typeface="Calisto MT" panose="02040603050505030304" pitchFamily="18" charset="0"/>
              </a:rPr>
              <a:t>WWF 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0623" y="3429000"/>
            <a:ext cx="3417050" cy="1118256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/>
          <a:lstStyle/>
          <a:p>
            <a:r>
              <a:rPr lang="it-IT" dirty="0">
                <a:solidFill>
                  <a:schemeClr val="tx1"/>
                </a:solidFill>
              </a:rPr>
              <a:t>                    World Wildlife Fund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82AE6FE-0BEF-4B79-A824-32125F783E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88"/>
          <a:stretch/>
        </p:blipFill>
        <p:spPr>
          <a:xfrm>
            <a:off x="205059" y="387870"/>
            <a:ext cx="5525890" cy="590660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9836EE3-07CE-44FA-A6F2-7D87BA87E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9561" y="0"/>
            <a:ext cx="2622440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65316F2-3317-4120-9333-49F2F13575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28" r="26574"/>
          <a:stretch/>
        </p:blipFill>
        <p:spPr>
          <a:xfrm>
            <a:off x="9639703" y="3572477"/>
            <a:ext cx="2482155" cy="26479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3686A5D-F3F2-44EB-BE6A-818EAEBD59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1382" y="637573"/>
            <a:ext cx="2480476" cy="25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211609-C254-4FAD-9089-A64E0B754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02019"/>
            <a:ext cx="9198000" cy="661981"/>
          </a:xfrm>
        </p:spPr>
        <p:txBody>
          <a:bodyPr/>
          <a:lstStyle/>
          <a:p>
            <a:r>
              <a:rPr lang="it-IT" dirty="0">
                <a:latin typeface="Calisto MT" panose="02040603050505030304" pitchFamily="18" charset="0"/>
              </a:rPr>
              <a:t>SIGNIFICATO  E  INFORMAZIONI  SUL  LOGO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57BA88DA-FF5B-4B43-8FB2-D246DD32E4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006985" y="202019"/>
            <a:ext cx="2159256" cy="3095777"/>
          </a:xfrm>
        </p:spPr>
      </p:pic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7DFE840-C6BE-4DC3-86DE-BE16E093B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03603" y="864000"/>
            <a:ext cx="3469485" cy="6206651"/>
          </a:xfrm>
        </p:spPr>
        <p:txBody>
          <a:bodyPr/>
          <a:lstStyle/>
          <a:p>
            <a:r>
              <a:rPr lang="it-IT" dirty="0"/>
              <a:t>Nel 1961 Chi-Chi, il primo panda gigante vivente nell’occidente, più precisamente allo Zoo di Londra, portò le persone a scoprire l’importanza della tutela delle specie animali a rischio estinzione.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A25AE05-A344-46BC-81E0-77015D9C8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338" y="1"/>
            <a:ext cx="76406" cy="6858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44A4406-4C46-4C64-B166-A68C6F6FD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98" y="864000"/>
            <a:ext cx="2095160" cy="324251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E0589798-34CB-4639-AAFC-29A70FA9D9BC}"/>
              </a:ext>
            </a:extLst>
          </p:cNvPr>
          <p:cNvSpPr/>
          <p:nvPr/>
        </p:nvSpPr>
        <p:spPr>
          <a:xfrm>
            <a:off x="328979" y="4106510"/>
            <a:ext cx="1576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Sir Peter Scott 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94637C6-CC40-4314-879C-3B0EDF7402E2}"/>
              </a:ext>
            </a:extLst>
          </p:cNvPr>
          <p:cNvSpPr/>
          <p:nvPr/>
        </p:nvSpPr>
        <p:spPr>
          <a:xfrm>
            <a:off x="6354524" y="3276025"/>
            <a:ext cx="33007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 questo modo il lavoro del WWF si è trasformato dal contributo per la conservazione delle specie ad un insieme di azioni in tutto il mondo per la protezione di specie, habitat e popoli, così la prima bozza del panda è diventata un simbolo internazionale per la conservazione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141E35-4922-4668-AB78-E9D831C913D4}"/>
              </a:ext>
            </a:extLst>
          </p:cNvPr>
          <p:cNvSpPr/>
          <p:nvPr/>
        </p:nvSpPr>
        <p:spPr>
          <a:xfrm>
            <a:off x="3048208" y="2413337"/>
            <a:ext cx="32556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Gerald </a:t>
            </a:r>
            <a:r>
              <a:rPr lang="it-IT" dirty="0" err="1"/>
              <a:t>Watterson</a:t>
            </a:r>
            <a:r>
              <a:rPr lang="it-IT" dirty="0"/>
              <a:t>, ambientalista e artista, creò dei bozzetti di panda che il fondatore del WWF Sir Peter Scott trasformò nella prima versione del logo conosciuto oggi in tutto il mondo. 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CAEB9EF-89C2-4C53-921B-A7405582E1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979" y="4538556"/>
            <a:ext cx="5669771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2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C245514-F6EA-4DBF-9FD1-A664B8C01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53" y="477604"/>
            <a:ext cx="4317612" cy="341948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2E3A04F-CF7F-46F5-BE91-37AC48109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211" y="1577070"/>
            <a:ext cx="3528331" cy="3528331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57C0DA86-9485-4B6A-B0BC-D680F780614E}"/>
              </a:ext>
            </a:extLst>
          </p:cNvPr>
          <p:cNvSpPr/>
          <p:nvPr/>
        </p:nvSpPr>
        <p:spPr>
          <a:xfrm>
            <a:off x="5657418" y="5271403"/>
            <a:ext cx="1106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Chi-chi</a:t>
            </a:r>
          </a:p>
        </p:txBody>
      </p:sp>
    </p:spTree>
    <p:extLst>
      <p:ext uri="{BB962C8B-B14F-4D97-AF65-F5344CB8AC3E}">
        <p14:creationId xmlns:p14="http://schemas.microsoft.com/office/powerpoint/2010/main" val="3155065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094124-220F-47DA-8EA7-E4342033B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000" cy="471514"/>
          </a:xfrm>
        </p:spPr>
        <p:txBody>
          <a:bodyPr/>
          <a:lstStyle/>
          <a:p>
            <a:r>
              <a:rPr lang="it-IT" dirty="0">
                <a:latin typeface="Calisto MT" panose="02040603050505030304" pitchFamily="18" charset="0"/>
              </a:rPr>
              <a:t>STORIA DEL WWF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C1F95C8-99C8-4C08-B9C7-44CA9722A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75657"/>
            <a:ext cx="6164743" cy="5001306"/>
          </a:xfrm>
        </p:spPr>
        <p:txBody>
          <a:bodyPr/>
          <a:lstStyle/>
          <a:p>
            <a:r>
              <a:rPr lang="it-IT" dirty="0"/>
              <a:t>Il WWF è stato fondato in Svizzera nel 1961 da Julian </a:t>
            </a:r>
            <a:r>
              <a:rPr lang="it-IT" dirty="0" err="1"/>
              <a:t>Sorell</a:t>
            </a:r>
            <a:r>
              <a:rPr lang="it-IT" dirty="0"/>
              <a:t> Huxley con la sede a </a:t>
            </a:r>
            <a:r>
              <a:rPr lang="it-IT" dirty="0" err="1"/>
              <a:t>Morges</a:t>
            </a:r>
            <a:r>
              <a:rPr lang="it-IT" dirty="0"/>
              <a:t>, successivamente è stata trasferita a </a:t>
            </a:r>
            <a:r>
              <a:rPr lang="it-IT" dirty="0" err="1"/>
              <a:t>Gland</a:t>
            </a:r>
            <a:r>
              <a:rPr lang="it-IT" dirty="0"/>
              <a:t>, dov’è tuttora</a:t>
            </a:r>
          </a:p>
          <a:p>
            <a:r>
              <a:rPr lang="it-IT" dirty="0"/>
              <a:t>In Italia, invece, è stato fondato nel 1966 da Fulco Pratesi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CB92C8-982C-452F-9AFD-430CCAF3A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915" y="1175657"/>
            <a:ext cx="2754085" cy="388858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DC64CF7-D6BF-48A4-8F10-397A5CD0BE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75"/>
          <a:stretch/>
        </p:blipFill>
        <p:spPr>
          <a:xfrm>
            <a:off x="3810000" y="2351314"/>
            <a:ext cx="2786743" cy="3629401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6A9AECC-0380-4F04-AEC4-350FBEB0C9AF}"/>
              </a:ext>
            </a:extLst>
          </p:cNvPr>
          <p:cNvSpPr/>
          <p:nvPr/>
        </p:nvSpPr>
        <p:spPr>
          <a:xfrm>
            <a:off x="3810000" y="6007793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Fulco Pratesi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E1D8425-0EB8-4883-8FD2-89302A064D02}"/>
              </a:ext>
            </a:extLst>
          </p:cNvPr>
          <p:cNvSpPr/>
          <p:nvPr/>
        </p:nvSpPr>
        <p:spPr>
          <a:xfrm>
            <a:off x="6875915" y="5064237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Julian </a:t>
            </a:r>
            <a:r>
              <a:rPr lang="it-IT" dirty="0" err="1"/>
              <a:t>Sorell</a:t>
            </a:r>
            <a:r>
              <a:rPr lang="it-IT" dirty="0"/>
              <a:t> Huxley </a:t>
            </a:r>
          </a:p>
        </p:txBody>
      </p:sp>
    </p:spTree>
    <p:extLst>
      <p:ext uri="{BB962C8B-B14F-4D97-AF65-F5344CB8AC3E}">
        <p14:creationId xmlns:p14="http://schemas.microsoft.com/office/powerpoint/2010/main" val="3593118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B09E72F7-5109-4847-A1D3-940E35D35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859" y="4179406"/>
            <a:ext cx="3472143" cy="223209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7EA249D-972F-4CD1-BC80-824D8F747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Calisto MT" panose="02040603050505030304" pitchFamily="18" charset="0"/>
              </a:rPr>
              <a:t>Scopi  e  sedi  del  </a:t>
            </a:r>
            <a:r>
              <a:rPr lang="it-IT" dirty="0" err="1">
                <a:latin typeface="Calisto MT" panose="02040603050505030304" pitchFamily="18" charset="0"/>
              </a:rPr>
              <a:t>wwf</a:t>
            </a:r>
            <a:endParaRPr lang="it-IT" dirty="0">
              <a:latin typeface="Calisto MT" panose="02040603050505030304" pitchFamily="18" charset="0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8CDBA8E-75F7-4225-8808-B1819475E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12371"/>
            <a:ext cx="9198000" cy="5164591"/>
          </a:xfrm>
        </p:spPr>
        <p:txBody>
          <a:bodyPr/>
          <a:lstStyle/>
          <a:p>
            <a:r>
              <a:rPr lang="it-IT" sz="2000" dirty="0"/>
              <a:t>Il WWF è la più grande organizzazione per la conservazione della natura e si occupa della tutela delle specie a rischio di estinzione (es. orso bruno, tigre, panda, orso polare,  </a:t>
            </a:r>
            <a:r>
              <a:rPr lang="it-IT" sz="2000" dirty="0" err="1"/>
              <a:t>ecc</a:t>
            </a:r>
            <a:r>
              <a:rPr lang="it-IT" sz="2000" dirty="0"/>
              <a:t>…), ma anche di mari, oceani e foreste</a:t>
            </a:r>
          </a:p>
          <a:p>
            <a:r>
              <a:rPr lang="it-IT" sz="2000" dirty="0"/>
              <a:t>È un’organizzazione statale, ha la sede principale in svizzera, ma anche altre nel globo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9B3797C-FFCE-4470-A37B-B468AB532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12" y="2688771"/>
            <a:ext cx="4795388" cy="268910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30F08FE-640D-4484-A0A2-4CFD684AD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569" y="4811487"/>
            <a:ext cx="4344660" cy="176501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4F52AAC-06F2-4549-A557-16AF018AE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520" y="2554447"/>
            <a:ext cx="2664959" cy="243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312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ustom 154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88_TF67328976" id="{978FE441-D334-454D-B0A2-826F86934984}" vid="{685AF325-44C7-48B9-AB7E-C45583ABAFC2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minimalista</Template>
  <TotalTime>0</TotalTime>
  <Words>247</Words>
  <Application>Microsoft Office PowerPoint</Application>
  <PresentationFormat>Widescreen</PresentationFormat>
  <Paragraphs>18</Paragraphs>
  <Slides>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Calisto MT</vt:lpstr>
      <vt:lpstr>Corbel</vt:lpstr>
      <vt:lpstr>Times New Roman</vt:lpstr>
      <vt:lpstr>Tema di Office</vt:lpstr>
      <vt:lpstr>WWF </vt:lpstr>
      <vt:lpstr>SIGNIFICATO  E  INFORMAZIONI  SUL  LOGO</vt:lpstr>
      <vt:lpstr>Presentazione standard di PowerPoint</vt:lpstr>
      <vt:lpstr>STORIA DEL WWF</vt:lpstr>
      <vt:lpstr>Scopi  e  sedi  del  wwf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2019-12-13T14:55:29Z</dcterms:created>
  <dcterms:modified xsi:type="dcterms:W3CDTF">2019-12-13T17:53:10Z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