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92" r:id="rId4"/>
    <p:sldId id="291" r:id="rId5"/>
    <p:sldId id="259" r:id="rId6"/>
    <p:sldId id="288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80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01" r:id="rId25"/>
    <p:sldId id="299" r:id="rId26"/>
    <p:sldId id="300" r:id="rId27"/>
    <p:sldId id="298" r:id="rId28"/>
    <p:sldId id="297" r:id="rId29"/>
    <p:sldId id="28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24" autoAdjust="0"/>
  </p:normalViewPr>
  <p:slideViewPr>
    <p:cSldViewPr>
      <p:cViewPr varScale="1">
        <p:scale>
          <a:sx n="78" d="100"/>
          <a:sy n="78" d="100"/>
        </p:scale>
        <p:origin x="159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Татьяна Татьяна" userId="a83be56c585d18e6" providerId="LiveId" clId="{18747BEB-1F12-4190-ACB6-18EE074DA7F7}"/>
    <pc:docChg chg="undo custSel modSld">
      <pc:chgData name="Татьяна Татьяна" userId="a83be56c585d18e6" providerId="LiveId" clId="{18747BEB-1F12-4190-ACB6-18EE074DA7F7}" dt="2024-01-29T13:54:28.765" v="58" actId="14100"/>
      <pc:docMkLst>
        <pc:docMk/>
      </pc:docMkLst>
      <pc:sldChg chg="modSp mod">
        <pc:chgData name="Татьяна Татьяна" userId="a83be56c585d18e6" providerId="LiveId" clId="{18747BEB-1F12-4190-ACB6-18EE074DA7F7}" dt="2024-01-29T11:47:44.500" v="51" actId="27636"/>
        <pc:sldMkLst>
          <pc:docMk/>
          <pc:sldMk cId="0" sldId="256"/>
        </pc:sldMkLst>
        <pc:spChg chg="mod">
          <ac:chgData name="Татьяна Татьяна" userId="a83be56c585d18e6" providerId="LiveId" clId="{18747BEB-1F12-4190-ACB6-18EE074DA7F7}" dt="2024-01-29T11:41:58.555" v="7" actId="207"/>
          <ac:spMkLst>
            <pc:docMk/>
            <pc:sldMk cId="0" sldId="256"/>
            <ac:spMk id="6" creationId="{00000000-0000-0000-0000-000000000000}"/>
          </ac:spMkLst>
        </pc:spChg>
        <pc:spChg chg="mod">
          <ac:chgData name="Татьяна Татьяна" userId="a83be56c585d18e6" providerId="LiveId" clId="{18747BEB-1F12-4190-ACB6-18EE074DA7F7}" dt="2024-01-29T11:47:44.500" v="51" actId="27636"/>
          <ac:spMkLst>
            <pc:docMk/>
            <pc:sldMk cId="0" sldId="256"/>
            <ac:spMk id="7" creationId="{00000000-0000-0000-0000-000000000000}"/>
          </ac:spMkLst>
        </pc:spChg>
      </pc:sldChg>
      <pc:sldChg chg="modSp mod">
        <pc:chgData name="Татьяна Татьяна" userId="a83be56c585d18e6" providerId="LiveId" clId="{18747BEB-1F12-4190-ACB6-18EE074DA7F7}" dt="2024-01-29T11:44:09.339" v="19" actId="207"/>
        <pc:sldMkLst>
          <pc:docMk/>
          <pc:sldMk cId="0" sldId="283"/>
        </pc:sldMkLst>
        <pc:spChg chg="mod">
          <ac:chgData name="Татьяна Татьяна" userId="a83be56c585d18e6" providerId="LiveId" clId="{18747BEB-1F12-4190-ACB6-18EE074DA7F7}" dt="2024-01-29T11:44:09.339" v="19" actId="207"/>
          <ac:spMkLst>
            <pc:docMk/>
            <pc:sldMk cId="0" sldId="283"/>
            <ac:spMk id="2" creationId="{00000000-0000-0000-0000-000000000000}"/>
          </ac:spMkLst>
        </pc:spChg>
      </pc:sldChg>
      <pc:sldChg chg="modSp mod">
        <pc:chgData name="Татьяна Татьяна" userId="a83be56c585d18e6" providerId="LiveId" clId="{18747BEB-1F12-4190-ACB6-18EE074DA7F7}" dt="2024-01-29T13:54:28.765" v="58" actId="14100"/>
        <pc:sldMkLst>
          <pc:docMk/>
          <pc:sldMk cId="0" sldId="301"/>
        </pc:sldMkLst>
        <pc:picChg chg="mod">
          <ac:chgData name="Татьяна Татьяна" userId="a83be56c585d18e6" providerId="LiveId" clId="{18747BEB-1F12-4190-ACB6-18EE074DA7F7}" dt="2024-01-29T13:54:28.765" v="58" actId="14100"/>
          <ac:picMkLst>
            <pc:docMk/>
            <pc:sldMk cId="0" sldId="301"/>
            <ac:picMk id="3074" creationId="{00000000-0000-0000-0000-000000000000}"/>
          </ac:picMkLst>
        </pc:picChg>
      </pc:sldChg>
      <pc:sldChg chg="modSp mod">
        <pc:chgData name="Татьяна Татьяна" userId="a83be56c585d18e6" providerId="LiveId" clId="{18747BEB-1F12-4190-ACB6-18EE074DA7F7}" dt="2024-01-29T13:53:27.064" v="54" actId="1076"/>
        <pc:sldMkLst>
          <pc:docMk/>
          <pc:sldMk cId="0" sldId="302"/>
        </pc:sldMkLst>
        <pc:picChg chg="mod">
          <ac:chgData name="Татьяна Татьяна" userId="a83be56c585d18e6" providerId="LiveId" clId="{18747BEB-1F12-4190-ACB6-18EE074DA7F7}" dt="2024-01-29T13:53:27.064" v="54" actId="1076"/>
          <ac:picMkLst>
            <pc:docMk/>
            <pc:sldMk cId="0" sldId="302"/>
            <ac:picMk id="5" creationId="{00000000-0000-0000-0000-000000000000}"/>
          </ac:picMkLst>
        </pc:picChg>
      </pc:sldChg>
      <pc:sldChg chg="modSp mod">
        <pc:chgData name="Татьяна Татьяна" userId="a83be56c585d18e6" providerId="LiveId" clId="{18747BEB-1F12-4190-ACB6-18EE074DA7F7}" dt="2024-01-29T13:53:41.877" v="57" actId="14100"/>
        <pc:sldMkLst>
          <pc:docMk/>
          <pc:sldMk cId="0" sldId="303"/>
        </pc:sldMkLst>
        <pc:picChg chg="mod">
          <ac:chgData name="Татьяна Татьяна" userId="a83be56c585d18e6" providerId="LiveId" clId="{18747BEB-1F12-4190-ACB6-18EE074DA7F7}" dt="2024-01-29T13:53:41.877" v="57" actId="14100"/>
          <ac:picMkLst>
            <pc:docMk/>
            <pc:sldMk cId="0" sldId="303"/>
            <ac:picMk id="6" creationId="{00000000-0000-0000-0000-000000000000}"/>
          </ac:picMkLst>
        </pc:picChg>
      </pc:sldChg>
      <pc:sldChg chg="modSp mod">
        <pc:chgData name="Татьяна Татьяна" userId="a83be56c585d18e6" providerId="LiveId" clId="{18747BEB-1F12-4190-ACB6-18EE074DA7F7}" dt="2024-01-29T11:42:49.428" v="10" actId="14100"/>
        <pc:sldMkLst>
          <pc:docMk/>
          <pc:sldMk cId="0" sldId="306"/>
        </pc:sldMkLst>
        <pc:picChg chg="mod">
          <ac:chgData name="Татьяна Татьяна" userId="a83be56c585d18e6" providerId="LiveId" clId="{18747BEB-1F12-4190-ACB6-18EE074DA7F7}" dt="2024-01-29T11:42:49.428" v="10" actId="14100"/>
          <ac:picMkLst>
            <pc:docMk/>
            <pc:sldMk cId="0" sldId="306"/>
            <ac:picMk id="4" creationId="{00000000-0000-0000-0000-000000000000}"/>
          </ac:picMkLst>
        </pc:picChg>
      </pc:sldChg>
      <pc:sldChg chg="addSp delSp mod">
        <pc:chgData name="Татьяна Татьяна" userId="a83be56c585d18e6" providerId="LiveId" clId="{18747BEB-1F12-4190-ACB6-18EE074DA7F7}" dt="2024-01-29T11:43:03.254" v="13" actId="21"/>
        <pc:sldMkLst>
          <pc:docMk/>
          <pc:sldMk cId="0" sldId="307"/>
        </pc:sldMkLst>
        <pc:spChg chg="del">
          <ac:chgData name="Татьяна Татьяна" userId="a83be56c585d18e6" providerId="LiveId" clId="{18747BEB-1F12-4190-ACB6-18EE074DA7F7}" dt="2024-01-29T11:43:03.254" v="13" actId="21"/>
          <ac:spMkLst>
            <pc:docMk/>
            <pc:sldMk cId="0" sldId="307"/>
            <ac:spMk id="3" creationId="{00000000-0000-0000-0000-000000000000}"/>
          </ac:spMkLst>
        </pc:spChg>
        <pc:picChg chg="add del">
          <ac:chgData name="Татьяна Татьяна" userId="a83be56c585d18e6" providerId="LiveId" clId="{18747BEB-1F12-4190-ACB6-18EE074DA7F7}" dt="2024-01-29T11:42:57.718" v="12" actId="21"/>
          <ac:picMkLst>
            <pc:docMk/>
            <pc:sldMk cId="0" sldId="307"/>
            <ac:picMk id="18434" creationId="{00000000-0000-0000-0000-000000000000}"/>
          </ac:picMkLst>
        </pc:picChg>
      </pc:sldChg>
      <pc:sldChg chg="modSp mod">
        <pc:chgData name="Татьяна Татьяна" userId="a83be56c585d18e6" providerId="LiveId" clId="{18747BEB-1F12-4190-ACB6-18EE074DA7F7}" dt="2024-01-29T11:43:19.844" v="15" actId="14100"/>
        <pc:sldMkLst>
          <pc:docMk/>
          <pc:sldMk cId="0" sldId="308"/>
        </pc:sldMkLst>
        <pc:picChg chg="mod">
          <ac:chgData name="Татьяна Татьяна" userId="a83be56c585d18e6" providerId="LiveId" clId="{18747BEB-1F12-4190-ACB6-18EE074DA7F7}" dt="2024-01-29T11:43:19.844" v="15" actId="14100"/>
          <ac:picMkLst>
            <pc:docMk/>
            <pc:sldMk cId="0" sldId="308"/>
            <ac:picMk id="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проект презентация и описание\патрио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15616" y="35719"/>
            <a:ext cx="6357982" cy="714356"/>
          </a:xfrm>
        </p:spPr>
        <p:txBody>
          <a:bodyPr>
            <a:normAutofit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МДОАУ «Детский сад № 92 г. Орска»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-180528" y="1500150"/>
            <a:ext cx="8786874" cy="5357850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Творческий проект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Праздники народов мира.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Традиционные русские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казахские праздники</a:t>
            </a:r>
          </a:p>
          <a:p>
            <a:pPr algn="ctr">
              <a:lnSpc>
                <a:spcPct val="150000"/>
              </a:lnSpc>
              <a:buNone/>
            </a:pPr>
            <a:endParaRPr lang="ru-RU" sz="1900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Выполнили ст. воспитатель Мельник А.К.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воспитатели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кв. категории: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Бахтиева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Т.А.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Калиева Д.К.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Турабаева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А.А.</a:t>
            </a:r>
          </a:p>
          <a:p>
            <a:pPr algn="ctr">
              <a:lnSpc>
                <a:spcPct val="120000"/>
              </a:lnSpc>
              <a:buNone/>
            </a:pPr>
            <a:endParaRPr lang="ru-RU" sz="19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Орск, 2017 год</a:t>
            </a:r>
          </a:p>
          <a:p>
            <a:pPr algn="ctr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0"/>
            <a:ext cx="4857784" cy="50004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«Святочные посиделки»</a:t>
            </a:r>
          </a:p>
        </p:txBody>
      </p:sp>
      <p:pic>
        <p:nvPicPr>
          <p:cNvPr id="3" name="Рисунок 2" descr="G:\Старшая группа\Изображение\IMG_00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2"/>
            <a:ext cx="4214842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Старшая группа\Изображение\IMG_00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357562"/>
            <a:ext cx="4357718" cy="314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Старшая группа\Изображение\IMG_008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928670"/>
            <a:ext cx="4071966" cy="322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0"/>
            <a:ext cx="5857916" cy="51147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Масленница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pic>
        <p:nvPicPr>
          <p:cNvPr id="3" name="Рисунок 2" descr="G:\Старшая группа\Изображение\IMG_05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928934"/>
            <a:ext cx="364333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Старшая группа\Изображение\IMG_05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24" y="357166"/>
            <a:ext cx="3714776" cy="2476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IMG_05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643314"/>
            <a:ext cx="377190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IMG_056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928795" y="857231"/>
            <a:ext cx="300039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142852"/>
            <a:ext cx="4071966" cy="36859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Наурыз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3" name="Рисунок 2" descr="G:\Старшая группа\Наурыз 2016г\IMG_09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2786082" cy="2367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Старшая группа\Наурыз 2016г\IMG_097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928670"/>
            <a:ext cx="321471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Старшая группа\Наурыз 2016г\IMG_10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5523" y="142852"/>
            <a:ext cx="292892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spire\Desktop\Наурыз 2016\IMG_105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967156"/>
            <a:ext cx="4143404" cy="289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spire\Desktop\Наурыз 2016\IMG_105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357562"/>
            <a:ext cx="4357718" cy="3010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0"/>
            <a:ext cx="3000396" cy="51147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«День жаворонка»</a:t>
            </a:r>
          </a:p>
        </p:txBody>
      </p:sp>
      <p:pic>
        <p:nvPicPr>
          <p:cNvPr id="3" name="Рисунок 2" descr="F:\IMG_11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2829"/>
            <a:ext cx="4857784" cy="320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IMG_11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6904" y="426856"/>
            <a:ext cx="4643470" cy="3295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4714908" cy="44003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«Весенняя ярмарка»</a:t>
            </a:r>
          </a:p>
        </p:txBody>
      </p:sp>
      <p:pic>
        <p:nvPicPr>
          <p:cNvPr id="3" name="Рисунок 2" descr="F:\ДЕТСКИЙ САД\Весна\Ярмарка\Фото ярмарка\Для Полины\2 Коробейники и Петрушка поют частушки.JPG"/>
          <p:cNvPicPr/>
          <p:nvPr/>
        </p:nvPicPr>
        <p:blipFill>
          <a:blip r:embed="rId3" cstate="print"/>
          <a:srcRect t="9011" b="9011"/>
          <a:stretch>
            <a:fillRect/>
          </a:stretch>
        </p:blipFill>
        <p:spPr bwMode="auto">
          <a:xfrm>
            <a:off x="4980850" y="428604"/>
            <a:ext cx="394886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ДЕТСКИЙ САД\Весна\Ярмарка\Фото ярмарка\Для Полины\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252" y="3745858"/>
            <a:ext cx="417418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:\ДЕТСКИЙ САД\Весна\Ярмарка\Фото ярмарка\Для Полины\17 Танец Чашек и Чайника.JPG"/>
          <p:cNvPicPr/>
          <p:nvPr/>
        </p:nvPicPr>
        <p:blipFill>
          <a:blip r:embed="rId5" cstate="print"/>
          <a:srcRect b="3490"/>
          <a:stretch>
            <a:fillRect/>
          </a:stretch>
        </p:blipFill>
        <p:spPr bwMode="auto">
          <a:xfrm>
            <a:off x="214282" y="440036"/>
            <a:ext cx="4714908" cy="313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:\ДЕТСКИЙ САД\Весна\Ярмарка\Фото ярмарка\Для Полины\19 Торговля началась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0116" y="3657795"/>
            <a:ext cx="417418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571604" y="642918"/>
            <a:ext cx="6636854" cy="65435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«Иван - Купала»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1571612"/>
            <a:ext cx="77867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Цели и задачи: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Способствовать укреплению здоровья дошкольников;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Привлечение детей к занятиям физической культуры и спорту;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Приобщение детей к истокам русской народной культуры;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Повышения эмоционального настроя у детей;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6636854" cy="7143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 - музей</a:t>
            </a:r>
          </a:p>
        </p:txBody>
      </p:sp>
      <p:pic>
        <p:nvPicPr>
          <p:cNvPr id="5" name="Рисунок 4" descr="C:\Users\Анастасия\Desktop\проект презентация и описание\IMG_42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908720"/>
            <a:ext cx="6558536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6636854" cy="57150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русской культуры </a:t>
            </a:r>
          </a:p>
        </p:txBody>
      </p:sp>
      <p:pic>
        <p:nvPicPr>
          <p:cNvPr id="6" name="Рисунок 5" descr="C:\Users\Анастасия\Desktop\проект презентация и описание\IMG_42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833110"/>
            <a:ext cx="6636854" cy="4972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571604" y="642918"/>
            <a:ext cx="6636854" cy="457203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 descr="C:\Users\Анастасия\Desktop\проект презентация и описание\IMG_42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4357718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Анастасия\Desktop\проект презентация и описание\IMG_42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357430"/>
            <a:ext cx="442915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571604" y="642918"/>
            <a:ext cx="6636854" cy="65435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Рисунок 6" descr="C:\Users\Анастасия\Desktop\проект презентация и описание\IMG_42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00042"/>
            <a:ext cx="420529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настасия\Desktop\проект презентация и описание\IMG_42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786058"/>
            <a:ext cx="4572032" cy="357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357166"/>
            <a:ext cx="8643998" cy="5857916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разные, но мы вместе!</a:t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  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dirty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Aspire\Desktop\Наурыз 2016\IMG_11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4286280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G:\IMG_0542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786058"/>
            <a:ext cx="435771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6636854" cy="50006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Уголок казахской  культуры </a:t>
            </a:r>
          </a:p>
        </p:txBody>
      </p:sp>
      <p:pic>
        <p:nvPicPr>
          <p:cNvPr id="4" name="Рисунок 3" descr="C:\Users\Анастасия\Desktop\проект презентация и описание\IMG_42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160383"/>
            <a:ext cx="6636854" cy="464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Рисунок 4" descr="C:\Users\Анастасия\Desktop\проект презентация и описание\IMG_42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000372"/>
            <a:ext cx="4286280" cy="3490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Анастасия\Desktop\проект презентация и описание\IMG_42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14290"/>
            <a:ext cx="456248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571604" y="642918"/>
            <a:ext cx="6636854" cy="65435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Рисунок 3" descr="C:\Users\Анастасия\Desktop\проект презентация и описание\IMG_42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649681"/>
            <a:ext cx="6744282" cy="4891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6636854" cy="6429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Макет русского и казахского жилища</a:t>
            </a:r>
          </a:p>
        </p:txBody>
      </p:sp>
      <p:pic>
        <p:nvPicPr>
          <p:cNvPr id="6" name="Рисунок 5" descr="C:\Users\Анастасия\Desktop\проект презентация и описание\IMG_42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071546"/>
            <a:ext cx="6500858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186634" cy="511156"/>
          </a:xfrm>
        </p:spPr>
        <p:txBody>
          <a:bodyPr>
            <a:normAutofit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нравственно-патриотического воспитания.</a:t>
            </a:r>
          </a:p>
        </p:txBody>
      </p:sp>
      <p:pic>
        <p:nvPicPr>
          <p:cNvPr id="3074" name="Picture 2" descr="F:\IMG_20170330_1534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9986" y="1071546"/>
            <a:ext cx="6882111" cy="4373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5"/>
          <p:cNvSpPr txBox="1">
            <a:spLocks/>
          </p:cNvSpPr>
          <p:nvPr/>
        </p:nvSpPr>
        <p:spPr>
          <a:xfrm>
            <a:off x="5357818" y="3857628"/>
            <a:ext cx="3357586" cy="1643074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Дидактическая игра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«Наряди куклу»</a:t>
            </a:r>
          </a:p>
        </p:txBody>
      </p:sp>
      <p:pic>
        <p:nvPicPr>
          <p:cNvPr id="4" name="Рисунок 3" descr="G:\IMG_20170207_1639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0506" y="0"/>
            <a:ext cx="520065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IMG_20170331_113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269861"/>
            <a:ext cx="5429256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42852"/>
            <a:ext cx="4572032" cy="64294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«Отличительные и общие признаки кукол казахского и русского народов».</a:t>
            </a:r>
          </a:p>
        </p:txBody>
      </p:sp>
      <p:pic>
        <p:nvPicPr>
          <p:cNvPr id="3" name="Рисунок 2" descr="G:\Старшая группа\Татьяна старше-подготовительная\IMG_0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14554"/>
            <a:ext cx="300039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Старшая группа\Татьяна старше-подготовительная\IMG_00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00108"/>
            <a:ext cx="3000396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Старшая группа\Татьяна старше-подготовительная\IMG_00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1749" y="454805"/>
            <a:ext cx="2771773" cy="1804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Старшая группа\Татьяна старше-подготовительная\IMG_00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643422"/>
            <a:ext cx="300039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:\Старшая группа\Татьяна старше-подготовительная\IMG_002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3643314"/>
            <a:ext cx="3214710" cy="2247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G:\Старшая группа\Татьяна старше-подготовительная\IMG_003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500828" y="2500306"/>
            <a:ext cx="2643204" cy="2357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</a:p>
          <a:p>
            <a:pPr>
              <a:buNone/>
            </a:pP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1" descr="E:\DCIM\132___01\IMG_3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142984"/>
            <a:ext cx="6572296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5719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571472" y="714356"/>
            <a:ext cx="807249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Сравнивая отдельные жанры устного народного творчества,   </a:t>
            </a:r>
          </a:p>
          <a:p>
            <a:pPr marL="0" marR="0" lvl="0" indent="45085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обычаи, традиции русского и казахского народов, мы можем             </a:t>
            </a:r>
          </a:p>
          <a:p>
            <a:pPr marL="0" marR="0" lvl="0" indent="45085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утверждать, что многие из них совпадают по</a:t>
            </a: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содержанию,  </a:t>
            </a:r>
          </a:p>
          <a:p>
            <a:pPr marL="0" marR="0" lvl="0" indent="45085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смыслу, цели их создания.</a:t>
            </a:r>
          </a:p>
          <a:p>
            <a:pPr marL="0" marR="0" lvl="0" indent="4508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Причиной этой общности явилось единство исторических путей развития, сложившийся образ жизни простого народа, взаимодействие народных культур, Одинаковый труд, быт, средства борьбы с врагами для защиты своей земли.</a:t>
            </a: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Общность обычаев и традиций сближает людей, делает их терпимее, заставляет уважать индивидуальность, этнические особенности, отличия в культуре другого народа.</a:t>
            </a:r>
          </a:p>
          <a:p>
            <a:pPr marL="0" marR="0" lvl="0" indent="4508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Подтверждение общности в культуре наших народов ведет к великому примирению, дружному сотрудничеству, взаимопониманию и к еще большему сплочению народов-братьев.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проект презентация и описание\патрио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71678"/>
            <a:ext cx="7943880" cy="135732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692696"/>
            <a:ext cx="7500990" cy="5857916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Программное содержание проекта:                          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Много прекрасных обычаев есть у каждого народа, и,  наверное,  самые привлекательные из них – праздники. Придумали праздники люди  еще в глубокой древности, чтобы можно было скинуть с себя груз повседневных забот и позабыть хотя бы на некоторое время горе и невзгоды.</a:t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Наш детский сад находится в п. 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Джанаталап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г. Орска, Оренбургской области, а здесь национальное большинство – это русские и казахи, поэтому в своей работе с детьми я обращаюсь к культуре и обычаям этих двух народов. Проектная деятельность помогла мне систематизировать русские и казахские национальные праздники в соответствии с периодами их проведения (осень, зима, весна, лето).</a:t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dirty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3688" y="404664"/>
            <a:ext cx="7143800" cy="5572164"/>
          </a:xfrm>
        </p:spPr>
        <p:txBody>
          <a:bodyPr>
            <a:noAutofit/>
          </a:bodyPr>
          <a:lstStyle/>
          <a:p>
            <a:pPr algn="l"/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 проекта: </a:t>
            </a:r>
            <a:b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изучить, сравнить и определить сходства в жанрах устного народного творчества, традиционных праздниках двух народов (русского и казахского).</a:t>
            </a:r>
            <a:b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b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изучить литературу об обычаях и традициях казахского и русского  народов; </a:t>
            </a:r>
            <a:b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познакомить с народными сказками, былинами;</a:t>
            </a:r>
            <a:b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через анализ русских и казахских народных сказок, выяснить, подтверждаются ли предположения о том, что много общих обычаев, традиций и жанров в устном народном творчестве русского и казахского народов; </a:t>
            </a:r>
            <a:b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solidFill>
                  <a:srgbClr val="7030A0"/>
                </a:solidFill>
              </a:rPr>
            </a:br>
            <a:br>
              <a:rPr lang="ru-RU" sz="2200" dirty="0"/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428604"/>
            <a:ext cx="8229600" cy="5929354"/>
          </a:xfrm>
        </p:spPr>
        <p:txBody>
          <a:bodyPr>
            <a:normAutofit/>
          </a:bodyPr>
          <a:lstStyle/>
          <a:p>
            <a:pPr marL="180000" indent="-180000">
              <a:spcBef>
                <a:spcPts val="0"/>
              </a:spcBef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ctr">
              <a:buNone/>
            </a:pP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marL="457200" indent="-457200">
              <a:buNone/>
            </a:pPr>
            <a:endParaRPr lang="ru-RU" sz="2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Дети смогут узнать и называть место проживания: село, район, область, предприятия родного села и города, достопримечательности;</a:t>
            </a:r>
          </a:p>
          <a:p>
            <a:pPr marL="457200" indent="-457200" algn="just">
              <a:buAutoNum type="arabicPeriod"/>
            </a:pPr>
            <a: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Дети смогут назвать свой домашний адрес, адрес детского сада; испытать любовь и привязанность к родному дому, семье, детскому саду, с удовольствием идти в детский сад;</a:t>
            </a:r>
          </a:p>
          <a:p>
            <a:pPr marL="457200" indent="-457200" algn="just">
              <a:buAutoNum type="arabicPeriod"/>
            </a:pPr>
            <a: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Дети смогут узнать и называть место работы родителей, значимость их труда; испытывать гордость и уважение к труду взрослых; проявлять внимание и уважение к ветеранам, пожилым людям, оказывать посильную помощь.</a:t>
            </a:r>
          </a:p>
          <a:p>
            <a:pPr marL="180000" indent="-180000">
              <a:spcBef>
                <a:spcPts val="0"/>
              </a:spcBef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428604"/>
            <a:ext cx="8515352" cy="59293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                Этапы реализации проекта:</a:t>
            </a:r>
          </a:p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     1 этап: подготовительный (разработка проекта):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- определение темы проекта;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- постановка целей, задач;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-привлечение родителей; 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- сбор информации, литературы, дополнительных материалов;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- составление перспективного плана работы над проектом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algn="ctr"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428604"/>
            <a:ext cx="8786874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 этап: практический (реализация проекта):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Практический этап, включает в себя реализацию проекта во всех областях развития детей с использованием разных видов  деятельности.</a:t>
            </a:r>
          </a:p>
          <a:p>
            <a:pPr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 этап: заключительный: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выставка рисунков, изготовление атрибутов, костюмов, пособий, поделок по темам праздников;</a:t>
            </a:r>
          </a:p>
          <a:p>
            <a:pPr algn="just"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проведение праздников: «Синичкин день»; «Новый год»; «Коляда святая»; «Масленица»;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Наурыз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»; «День жаворонка»; «Весенняя ярмарка»; </a:t>
            </a:r>
          </a:p>
          <a:p>
            <a:pPr algn="just"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«Иван - Купала»;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Презентация и защита проекта.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4279400" cy="65435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«Синичкин день»</a:t>
            </a:r>
          </a:p>
        </p:txBody>
      </p:sp>
      <p:pic>
        <p:nvPicPr>
          <p:cNvPr id="3" name="Содержимое 3" descr="F:\ДЕТСКИЙ САД\Музыкальные занятия\День Синички 12 ноября\Средняя группа\IMG_1011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0"/>
            <a:ext cx="328611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ДЕТСКИЙ САД\Музыкальные занятия\День Синички 12 ноября\Старшая группа\IMG_10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571876"/>
            <a:ext cx="357186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:\ДЕТСКИЙ САД\Музыкальные занятия\День Синички 12 ноября\Синичкин день Фотоотчёт\IMG_10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78575" y="3464705"/>
            <a:ext cx="3357561" cy="3429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:\ДЕТСКИЙ САД\Музыкальные занятия\День Синички 12 ноября\Старшая группа\IMG_10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500042"/>
            <a:ext cx="328611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714744" y="714356"/>
            <a:ext cx="1357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500430" y="1214422"/>
            <a:ext cx="207170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формировать представление о жизни птиц зимой;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воспитывать желание заботиться о птицах, выделяя признаки живого;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расширить представление детей о птицах, остающихся зимовать в наших краях.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85728"/>
            <a:ext cx="4708028" cy="582912"/>
          </a:xfrm>
        </p:spPr>
        <p:txBody>
          <a:bodyPr>
            <a:normAutofit/>
          </a:bodyPr>
          <a:lstStyle/>
          <a:p>
            <a:pPr algn="ctr"/>
            <a:r>
              <a:rPr lang="ru-RU" sz="19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Курбан</a:t>
            </a:r>
            <a:r>
              <a:rPr lang="ru-RU" sz="19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9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Айт</a:t>
            </a:r>
            <a:r>
              <a:rPr lang="ru-RU" sz="19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28596" y="5000636"/>
            <a:ext cx="642942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познакомить детей с праздником, рассказать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его суть.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C:\Users\Aspire\Downloads\image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0865"/>
            <a:ext cx="378618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spire\Downloads\image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285728"/>
            <a:ext cx="364330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Aspire\Downloads\IMG_20130824_1257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071810"/>
            <a:ext cx="407193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Aspire\Downloads\IMG_20150504_1006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071810"/>
            <a:ext cx="407196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проект презентация и описание\шаблон бабоч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14290"/>
            <a:ext cx="4786346" cy="50006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«Новый год»</a:t>
            </a:r>
          </a:p>
        </p:txBody>
      </p:sp>
      <p:pic>
        <p:nvPicPr>
          <p:cNvPr id="3" name="Рисунок 2" descr="F:\DSCN35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1471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F:\Фото Новый год Старшая группа\DSCN3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643314"/>
            <a:ext cx="300039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Фото Новый год Старшая группа\DSCN35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57670"/>
            <a:ext cx="314327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Фото Новый год Старшая группа\DSCN356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1000108"/>
            <a:ext cx="306139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:\Фото Новый год Старшая группа\DSCN358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0"/>
            <a:ext cx="271461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G:\Фото Новый год Старшая группа\DSCN357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4214794"/>
            <a:ext cx="264317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1178</TotalTime>
  <Words>828</Words>
  <Application>Microsoft Office PowerPoint</Application>
  <PresentationFormat>Экран (4:3)</PresentationFormat>
  <Paragraphs>94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Тема Office</vt:lpstr>
      <vt:lpstr>           МДОАУ «Детский сад № 92 г. Орска»</vt:lpstr>
      <vt:lpstr>   Мы разные, но мы вместе!                               </vt:lpstr>
      <vt:lpstr>                            Программное содержание проекта:                                       Много прекрасных обычаев есть у каждого народа, и,  наверное,  самые привлекательные из них – праздники. Придумали праздники люди  еще в глубокой древности, чтобы можно было скинуть с себя груз повседневных забот и позабыть хотя бы на некоторое время горе и невзгоды.      Наш детский сад находится в п. Джанаталап г. Орска, Оренбургской области, а здесь национальное большинство – это русские и казахи, поэтому в своей работе с детьми я обращаюсь к культуре и обычаям этих двух народов. Проектная деятельность помогла мне систематизировать русские и казахские национальные праздники в соответствии с периодами их проведения (осень, зима, весна, лето).     </vt:lpstr>
      <vt:lpstr>  Цель проекта:  изучить, сравнить и определить сходства в жанрах устного народного творчества, традиционных праздниках двух народов (русского и казахского).  Задачи проекта: - изучить литературу об обычаях и традициях казахского и русского  народов;  - познакомить с народными сказками, былинами; - через анализ русских и казахских народных сказок, выяснить, подтверждаются ли предположения о том, что много общих обычаев, традиций и жанров в устном народном творчестве русского и казахского народов;    </vt:lpstr>
      <vt:lpstr>Презентация PowerPoint</vt:lpstr>
      <vt:lpstr>Презентация PowerPoint</vt:lpstr>
      <vt:lpstr>«Синичкин день»</vt:lpstr>
      <vt:lpstr>«Курбан - Айт»</vt:lpstr>
      <vt:lpstr>«Новый год»</vt:lpstr>
      <vt:lpstr>                                                   «Святочные посиделки»</vt:lpstr>
      <vt:lpstr>«Масленница» </vt:lpstr>
      <vt:lpstr>«Наурыз»</vt:lpstr>
      <vt:lpstr>«День жаворонка»</vt:lpstr>
      <vt:lpstr>«Весенняя ярмарка»</vt:lpstr>
      <vt:lpstr>«Иван - Купала»</vt:lpstr>
      <vt:lpstr>Мини - музей</vt:lpstr>
      <vt:lpstr>Уголок русской культуры </vt:lpstr>
      <vt:lpstr> </vt:lpstr>
      <vt:lpstr> </vt:lpstr>
      <vt:lpstr>Уголок казахской  культуры </vt:lpstr>
      <vt:lpstr>Презентация PowerPoint</vt:lpstr>
      <vt:lpstr> </vt:lpstr>
      <vt:lpstr>Макет русского и казахского жилища</vt:lpstr>
      <vt:lpstr>   Центр нравственно-патриотического воспитания.</vt:lpstr>
      <vt:lpstr>Презентация PowerPoint</vt:lpstr>
      <vt:lpstr>   «Отличительные и общие признаки кукол казахского и русского народов».</vt:lpstr>
      <vt:lpstr>Презентация PowerPoint</vt:lpstr>
      <vt:lpstr>   Заключение </vt:lpstr>
      <vt:lpstr>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Aspire</dc:creator>
  <cp:lastModifiedBy>Татьяна Татьяна</cp:lastModifiedBy>
  <cp:revision>113</cp:revision>
  <dcterms:created xsi:type="dcterms:W3CDTF">2017-03-21T14:46:23Z</dcterms:created>
  <dcterms:modified xsi:type="dcterms:W3CDTF">2024-02-02T14:56:31Z</dcterms:modified>
</cp:coreProperties>
</file>