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3" r:id="rId4"/>
    <p:sldId id="271" r:id="rId5"/>
    <p:sldId id="272" r:id="rId6"/>
    <p:sldId id="273" r:id="rId7"/>
    <p:sldId id="274" r:id="rId8"/>
    <p:sldId id="264" r:id="rId9"/>
    <p:sldId id="269" r:id="rId10"/>
    <p:sldId id="265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Татьяна" userId="a83be56c585d18e6" providerId="LiveId" clId="{EC837671-BF3A-41FD-9307-4DECE2C34122}"/>
    <pc:docChg chg="undo custSel modSld">
      <pc:chgData name="Татьяна Татьяна" userId="a83be56c585d18e6" providerId="LiveId" clId="{EC837671-BF3A-41FD-9307-4DECE2C34122}" dt="2024-01-29T13:48:16.153" v="59" actId="1440"/>
      <pc:docMkLst>
        <pc:docMk/>
      </pc:docMkLst>
      <pc:sldChg chg="modSp mod">
        <pc:chgData name="Татьяна Татьяна" userId="a83be56c585d18e6" providerId="LiveId" clId="{EC837671-BF3A-41FD-9307-4DECE2C34122}" dt="2024-01-29T11:38:18.020" v="26" actId="207"/>
        <pc:sldMkLst>
          <pc:docMk/>
          <pc:sldMk cId="0" sldId="258"/>
        </pc:sldMkLst>
        <pc:spChg chg="mod">
          <ac:chgData name="Татьяна Татьяна" userId="a83be56c585d18e6" providerId="LiveId" clId="{EC837671-BF3A-41FD-9307-4DECE2C34122}" dt="2024-01-29T11:38:18.020" v="26" actId="207"/>
          <ac:spMkLst>
            <pc:docMk/>
            <pc:sldMk cId="0" sldId="258"/>
            <ac:spMk id="4" creationId="{00000000-0000-0000-0000-000000000000}"/>
          </ac:spMkLst>
        </pc:spChg>
      </pc:sldChg>
      <pc:sldChg chg="modSp mod">
        <pc:chgData name="Татьяна Татьяна" userId="a83be56c585d18e6" providerId="LiveId" clId="{EC837671-BF3A-41FD-9307-4DECE2C34122}" dt="2024-01-29T13:48:16.153" v="59" actId="1440"/>
        <pc:sldMkLst>
          <pc:docMk/>
          <pc:sldMk cId="0" sldId="263"/>
        </pc:sldMkLst>
        <pc:picChg chg="mod">
          <ac:chgData name="Татьяна Татьяна" userId="a83be56c585d18e6" providerId="LiveId" clId="{EC837671-BF3A-41FD-9307-4DECE2C34122}" dt="2024-01-29T13:48:16.153" v="59" actId="1440"/>
          <ac:picMkLst>
            <pc:docMk/>
            <pc:sldMk cId="0" sldId="263"/>
            <ac:picMk id="7" creationId="{00000000-0000-0000-0000-000000000000}"/>
          </ac:picMkLst>
        </pc:picChg>
      </pc:sldChg>
      <pc:sldChg chg="modSp mod">
        <pc:chgData name="Татьяна Татьяна" userId="a83be56c585d18e6" providerId="LiveId" clId="{EC837671-BF3A-41FD-9307-4DECE2C34122}" dt="2024-01-29T11:46:05.529" v="58" actId="20577"/>
        <pc:sldMkLst>
          <pc:docMk/>
          <pc:sldMk cId="0" sldId="271"/>
        </pc:sldMkLst>
        <pc:spChg chg="mod">
          <ac:chgData name="Татьяна Татьяна" userId="a83be56c585d18e6" providerId="LiveId" clId="{EC837671-BF3A-41FD-9307-4DECE2C34122}" dt="2024-01-29T11:46:05.529" v="58" actId="20577"/>
          <ac:spMkLst>
            <pc:docMk/>
            <pc:sldMk cId="0" sldId="271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037D-3889-437F-A879-57C96E54F6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4EB12-814C-4B17-9C0E-8F1A75EB51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9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2714644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МДОАУ «Детский сад № 92 г. Орска»</a:t>
            </a:r>
            <a:br>
              <a:rPr lang="ru-RU" sz="1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 «Роль  мини – музея   </a:t>
            </a:r>
            <a:r>
              <a:rPr lang="ru-RU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русско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казахской дружбы </a:t>
            </a:r>
            <a:b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патриотическом и гражданском воспитании личности дошкольника»</a:t>
            </a:r>
            <a:br>
              <a:rPr lang="ru-RU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br>
              <a:rPr lang="ru-RU" sz="1900" dirty="0">
                <a:solidFill>
                  <a:srgbClr val="002060"/>
                </a:solidFill>
              </a:rPr>
            </a:br>
            <a:endParaRPr lang="ru-RU" sz="19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Documents and Settings\Таня\Рабочий стол\муз р-к\IMG_70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35771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Рабочий стол\музей\IMG_84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928802"/>
            <a:ext cx="378621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071678"/>
          </a:xfrm>
        </p:spPr>
        <p:txBody>
          <a:bodyPr/>
          <a:lstStyle/>
          <a:p>
            <a:r>
              <a:rPr lang="ru-RU" sz="3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казахской культуры</a:t>
            </a:r>
          </a:p>
        </p:txBody>
      </p:sp>
      <p:pic>
        <p:nvPicPr>
          <p:cNvPr id="2050" name="Picture 2" descr="F:\ДЕТСКИЙ САД\Методист\Обобщение опыта, защита проекта, публикации в ОГТИ\Проект мини-музей\20201029_1447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748" r="3775"/>
          <a:stretch>
            <a:fillRect/>
          </a:stretch>
        </p:blipFill>
        <p:spPr bwMode="auto">
          <a:xfrm>
            <a:off x="785786" y="1357298"/>
            <a:ext cx="750099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Autofit/>
          </a:bodyPr>
          <a:lstStyle/>
          <a:p>
            <a:r>
              <a:rPr lang="ru-RU" sz="40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Музей живёт …</a:t>
            </a:r>
          </a:p>
        </p:txBody>
      </p:sp>
      <p:pic>
        <p:nvPicPr>
          <p:cNvPr id="7" name="Picture 14" descr="C:\Documents and Settings\Admin\Рабочий стол\музей\муз р-к\IMG_705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517"/>
          <a:stretch>
            <a:fillRect/>
          </a:stretch>
        </p:blipFill>
        <p:spPr bwMode="auto">
          <a:xfrm>
            <a:off x="214282" y="642918"/>
            <a:ext cx="407196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G:\музей\Новая папка\IMG_52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00562" y="642918"/>
            <a:ext cx="442915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3" descr="C:\Documents and Settings\Admin\Рабочий стол\музей\муз р-к\IMG_70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3929066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1" descr="C:\Documents and Settings\Admin\Рабочий стол\фотографии\праздники взрослые\IMG_45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00562" y="3857628"/>
            <a:ext cx="435771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5" descr="C:\Documents and Settings\Admin\Рабочий стол\музей\муз р-к\IMG_708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414340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Admin\Рабочий стол\фотографии\фото кукла\IMG_7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429000"/>
            <a:ext cx="4214842" cy="296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Admin\Рабочий стол\музей\IMG_83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8596" y="3429000"/>
            <a:ext cx="400052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2" descr="C:\Documents and Settings\Admin\Рабочий стол\музей\муз р-к\IMG_70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642918"/>
            <a:ext cx="4143404" cy="280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0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Праздники</a:t>
            </a:r>
          </a:p>
        </p:txBody>
      </p:sp>
      <p:pic>
        <p:nvPicPr>
          <p:cNvPr id="5" name="Picture 2" descr="E:\Наурыз\IMG_05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29289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Наурыз\DSCN9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000108"/>
            <a:ext cx="285752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E:\Наурыз\IMG_1474.JPG"/>
          <p:cNvPicPr>
            <a:picLocks noChangeAspect="1" noChangeArrowheads="1"/>
          </p:cNvPicPr>
          <p:nvPr/>
        </p:nvPicPr>
        <p:blipFill>
          <a:blip r:embed="rId5" cstate="print"/>
          <a:srcRect t="7547"/>
          <a:stretch>
            <a:fillRect/>
          </a:stretch>
        </p:blipFill>
        <p:spPr bwMode="auto">
          <a:xfrm>
            <a:off x="642910" y="3429000"/>
            <a:ext cx="335758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E:\Наурыз\DSCN92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714356"/>
            <a:ext cx="282757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:\Наурыз\DSCN6342.JPG"/>
          <p:cNvPicPr>
            <a:picLocks noChangeAspect="1" noChangeArrowheads="1"/>
          </p:cNvPicPr>
          <p:nvPr/>
        </p:nvPicPr>
        <p:blipFill>
          <a:blip r:embed="rId7" cstate="print"/>
          <a:srcRect t="3659" b="4878"/>
          <a:stretch>
            <a:fillRect/>
          </a:stretch>
        </p:blipFill>
        <p:spPr bwMode="auto">
          <a:xfrm>
            <a:off x="6000760" y="3286124"/>
            <a:ext cx="2786082" cy="312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3286148" cy="5786478"/>
          </a:xfrm>
        </p:spPr>
        <p:txBody>
          <a:bodyPr/>
          <a:lstStyle/>
          <a:p>
            <a:br>
              <a:rPr lang="ru-RU" sz="1000" b="1" dirty="0"/>
            </a:br>
            <a:br>
              <a:rPr lang="ru-RU" sz="1000" b="1" dirty="0">
                <a:solidFill>
                  <a:srgbClr val="002060"/>
                </a:solidFill>
              </a:rPr>
            </a:br>
            <a:endParaRPr lang="ru-RU" sz="3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28670"/>
            <a:ext cx="264317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Живут в России 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Разные народы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С давних пор,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Одним — тайга по нраву, 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Другим — родной простор. 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каждого народа язык 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 и наряд. 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черкеску носит,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Другой надел халат. 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— рыбак с рожденья, 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Другой — оленевод. 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кумыс готовит,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Другой готовит мед. 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Одним милее осень, 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Другим — милей весна. 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Родина — Россия</a:t>
            </a:r>
          </a:p>
          <a:p>
            <a:pPr algn="r">
              <a:buNone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нас, у всех одна</a:t>
            </a:r>
            <a:endParaRPr lang="ru-RU" sz="1500" dirty="0">
              <a:solidFill>
                <a:srgbClr val="FF0000"/>
              </a:solidFill>
            </a:endParaRPr>
          </a:p>
        </p:txBody>
      </p:sp>
      <p:pic>
        <p:nvPicPr>
          <p:cNvPr id="2" name="Picture 2" descr="F:\ДЕТСКИЙ САД\Методист\Обобщение опыта, защита проекта, публикации в ОГТИ\Проект мини-музей\20200123_111220.jpg"/>
          <p:cNvPicPr>
            <a:picLocks noChangeAspect="1" noChangeArrowheads="1"/>
          </p:cNvPicPr>
          <p:nvPr/>
        </p:nvPicPr>
        <p:blipFill>
          <a:blip r:embed="rId3" cstate="print"/>
          <a:srcRect l="23711" r="9278"/>
          <a:stretch>
            <a:fillRect/>
          </a:stretch>
        </p:blipFill>
        <p:spPr bwMode="auto">
          <a:xfrm rot="5400000">
            <a:off x="4857764" y="2714608"/>
            <a:ext cx="428625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:\Наурыз\DSCN92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0"/>
            <a:ext cx="4429155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C:\Users\Анастасия\Desktop\Презентация Мини-музей\img2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15436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</a:rPr>
              <a:t>Вид проекта:</a:t>
            </a:r>
            <a:r>
              <a:rPr lang="ru-RU" sz="1800" dirty="0">
                <a:solidFill>
                  <a:srgbClr val="FF0000"/>
                </a:solidFill>
              </a:rPr>
              <a:t> познавательный, бессрочный.</a:t>
            </a:r>
            <a:endParaRPr lang="ru-RU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</a:rPr>
              <a:t>Участники:</a:t>
            </a:r>
            <a:r>
              <a:rPr lang="ru-RU" sz="1800" dirty="0">
                <a:solidFill>
                  <a:srgbClr val="FF0000"/>
                </a:solidFill>
              </a:rPr>
              <a:t> заведующий МДОАУ, старший воспитатель, воспитатели, воспитанники детского сада,  родители.</a:t>
            </a:r>
          </a:p>
          <a:p>
            <a:pPr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</a:rPr>
              <a:t>Проблема: </a:t>
            </a:r>
            <a:r>
              <a:rPr lang="ru-RU" sz="1800" dirty="0">
                <a:solidFill>
                  <a:srgbClr val="FF0000"/>
                </a:solidFill>
              </a:rPr>
              <a:t>отсутствие системы работы с детьми старшего дошкольного возраста по  патриотическому и гражданскому воспитанию личности, развитию познавательно-исследовательской деятельности средствами мини-музея.</a:t>
            </a:r>
          </a:p>
          <a:p>
            <a:pPr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</a:rPr>
              <a:t>Гипотеза: </a:t>
            </a:r>
            <a:r>
              <a:rPr lang="ru-RU" sz="1800" dirty="0">
                <a:solidFill>
                  <a:srgbClr val="FF0000"/>
                </a:solidFill>
              </a:rPr>
              <a:t>вовлечение воспитанников и их родителей, а также педагогов в активную творческую, исследовательскую деятельность, используя имеющийся мини-музей русско-казахской дружбы, а также обновляя его экспонаты,  позволит систематизировать работу в изучении родного посёлка и края, воспитанию патриотических чувств и гражданской позиции у дошкольников</a:t>
            </a:r>
          </a:p>
          <a:p>
            <a:pPr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</a:rPr>
              <a:t>Цель: </a:t>
            </a:r>
            <a:r>
              <a:rPr lang="ru-RU" sz="1800" dirty="0">
                <a:solidFill>
                  <a:srgbClr val="FF0000"/>
                </a:solidFill>
              </a:rPr>
              <a:t>создание условий и системы работы по гражданскому, патриотическому воспитанию личности дошкольников, развитию у детей познавательного интереса к истории, культуре, традициям родного края через мини-музей русско-казахской дружбы.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5008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/>
              <a:t>         </a:t>
            </a:r>
            <a:r>
              <a:rPr lang="ru-RU" b="1" dirty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С педагогами: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1) создать условия для повышения профессионализма в проектной деятельности по  организации и использованию мини-музея;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2) разработать пакет методических материалов, систему планирования по патриотическому воспитанию и развитию познавательной деятельности детей в пространстве мини-музея;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3) стимулировать самообразование педагогов.</a:t>
            </a:r>
          </a:p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С детьми: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1) способствовать формированию интереса к своей «малой родине», к истории родного края, культуре и традициям, знаний и представлений детей, воспитанию патриотических чувств;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2) создать условия для развития познавательной активности детей через совместную познавательно-исследовательскую деятельность,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3) обогащать впечатления детей, вызвать яркий эмоциональный отклик при посещении мини – музея, от участия в традиционных национальных праздниках и обрядах;</a:t>
            </a:r>
          </a:p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С родителями: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1) заинтересовать родителей в пополнении экспонатами мини-музея,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2) создать условия для активного участия родителей в совместной с детьми познавательной и продуктивной деятельности, проведения праздников.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50085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/>
              <a:t>             </a:t>
            </a:r>
            <a:r>
              <a:rPr lang="ru-RU" b="1" dirty="0">
                <a:solidFill>
                  <a:srgbClr val="FF0000"/>
                </a:solidFill>
              </a:rPr>
              <a:t>Этапы проекта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ru-RU" b="1" dirty="0">
                <a:solidFill>
                  <a:srgbClr val="FF0000"/>
                </a:solidFill>
              </a:rPr>
              <a:t> этап</a:t>
            </a:r>
            <a:r>
              <a:rPr lang="ru-RU" dirty="0">
                <a:solidFill>
                  <a:srgbClr val="FF0000"/>
                </a:solidFill>
              </a:rPr>
              <a:t> - подготовительный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Цель:</a:t>
            </a:r>
            <a:r>
              <a:rPr lang="ru-RU" dirty="0">
                <a:solidFill>
                  <a:srgbClr val="FF0000"/>
                </a:solidFill>
              </a:rPr>
              <a:t> пополнение фонда мини-музея и формирование компетентности по музейной педагогике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- Планирование предстоящей деятельности направленной на реализацию проекта;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- Изучение литературы, интернет – ресурсов по музейной педагогике, национальным традициям и обрядам.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II</a:t>
            </a:r>
            <a:r>
              <a:rPr lang="ru-RU" b="1" dirty="0">
                <a:solidFill>
                  <a:srgbClr val="FF0000"/>
                </a:solidFill>
              </a:rPr>
              <a:t> этап</a:t>
            </a:r>
            <a:r>
              <a:rPr lang="ru-RU" dirty="0">
                <a:solidFill>
                  <a:srgbClr val="FF0000"/>
                </a:solidFill>
              </a:rPr>
              <a:t> – практический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Цель:</a:t>
            </a:r>
            <a:r>
              <a:rPr lang="ru-RU" dirty="0">
                <a:solidFill>
                  <a:srgbClr val="FF0000"/>
                </a:solidFill>
              </a:rPr>
              <a:t> разработка методических материалов, пополнение имеющихся и создание новых экспозиций.</a:t>
            </a:r>
          </a:p>
          <a:p>
            <a:pPr lvl="0">
              <a:buNone/>
            </a:pPr>
            <a:r>
              <a:rPr lang="ru-RU" dirty="0">
                <a:solidFill>
                  <a:srgbClr val="FF0000"/>
                </a:solidFill>
              </a:rPr>
              <a:t>Создание и пополнение экспозиций в мини-музее.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- Пополнение музейного фонда  «Национальные блюда» (казахские и русские), национальные костюмы); утварь, предметы быта; материалы в уголок  краеведения.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- Создание экспозиций  ко Дню Победы в ВОВ («Бессмертный полк», «Эхо войны»), дополнение «Книги памяти»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2.</a:t>
            </a:r>
            <a:r>
              <a:rPr lang="ru-RU" dirty="0">
                <a:solidFill>
                  <a:srgbClr val="FF0000"/>
                </a:solidFill>
              </a:rPr>
              <a:t> Изучение старшими дошкольниками правил пользования мини-музеем.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3.</a:t>
            </a:r>
            <a:r>
              <a:rPr lang="ru-RU" dirty="0">
                <a:solidFill>
                  <a:srgbClr val="FF0000"/>
                </a:solidFill>
              </a:rPr>
              <a:t> Разработка содержания экскурсий в мини-музее.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3.</a:t>
            </a:r>
            <a:r>
              <a:rPr lang="ru-RU" dirty="0">
                <a:solidFill>
                  <a:srgbClr val="FF0000"/>
                </a:solidFill>
              </a:rPr>
              <a:t> Разработка календаря национальных русских и казахских праздников.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4.</a:t>
            </a:r>
            <a:r>
              <a:rPr lang="ru-RU" dirty="0">
                <a:solidFill>
                  <a:srgbClr val="FF0000"/>
                </a:solidFill>
              </a:rPr>
              <a:t> Внесение изменений в паспорт мини-музея.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III</a:t>
            </a:r>
            <a:r>
              <a:rPr lang="ru-RU" b="1" dirty="0">
                <a:solidFill>
                  <a:srgbClr val="FF0000"/>
                </a:solidFill>
              </a:rPr>
              <a:t> этап</a:t>
            </a:r>
            <a:r>
              <a:rPr lang="ru-RU" dirty="0">
                <a:solidFill>
                  <a:srgbClr val="FF0000"/>
                </a:solidFill>
              </a:rPr>
              <a:t> – заключительный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Цель:</a:t>
            </a:r>
            <a:r>
              <a:rPr lang="ru-RU" dirty="0">
                <a:solidFill>
                  <a:srgbClr val="FF0000"/>
                </a:solidFill>
              </a:rPr>
              <a:t> защита проектов, подведение итогов представление опыта работы на районных методических объединениях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1.</a:t>
            </a:r>
            <a:r>
              <a:rPr lang="ru-RU" dirty="0">
                <a:solidFill>
                  <a:srgbClr val="FF0000"/>
                </a:solidFill>
              </a:rPr>
              <a:t> Защита проекта.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2.</a:t>
            </a:r>
            <a:r>
              <a:rPr lang="ru-RU" dirty="0">
                <a:solidFill>
                  <a:srgbClr val="FF0000"/>
                </a:solidFill>
              </a:rPr>
              <a:t> Организация  открытых занятий, игр  с детьми в мини-музее.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3.</a:t>
            </a:r>
            <a:r>
              <a:rPr lang="ru-RU" dirty="0">
                <a:solidFill>
                  <a:srgbClr val="FF0000"/>
                </a:solidFill>
              </a:rPr>
              <a:t> Участие родителей в организуемых национальных праздниках («Синичкин день»; «</a:t>
            </a:r>
            <a:r>
              <a:rPr lang="ru-RU" dirty="0" err="1">
                <a:solidFill>
                  <a:srgbClr val="FF0000"/>
                </a:solidFill>
              </a:rPr>
              <a:t>Курбан-айт</a:t>
            </a:r>
            <a:r>
              <a:rPr lang="ru-RU" dirty="0">
                <a:solidFill>
                  <a:srgbClr val="FF0000"/>
                </a:solidFill>
              </a:rPr>
              <a:t>» «Новый год»; «Коляда святая»; «Масленица»; «</a:t>
            </a:r>
            <a:r>
              <a:rPr lang="ru-RU" dirty="0" err="1">
                <a:solidFill>
                  <a:srgbClr val="FF0000"/>
                </a:solidFill>
              </a:rPr>
              <a:t>Наурыз</a:t>
            </a:r>
            <a:r>
              <a:rPr lang="ru-RU" dirty="0">
                <a:solidFill>
                  <a:srgbClr val="FF0000"/>
                </a:solidFill>
              </a:rPr>
              <a:t>»; «День Жаворонка»; «Весенняя ярмарка»; «Иван Купала», «День семьи, любви и верности»), развлечения, посиделки в мини-музее.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4.</a:t>
            </a:r>
            <a:r>
              <a:rPr lang="ru-RU" dirty="0">
                <a:solidFill>
                  <a:srgbClr val="FF0000"/>
                </a:solidFill>
              </a:rPr>
              <a:t> Организация и выставки детских работ к экспозициям музея и к национальным праздникам.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50085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/>
              <a:t>   </a:t>
            </a:r>
            <a:r>
              <a:rPr lang="ru-RU" b="1" dirty="0">
                <a:solidFill>
                  <a:srgbClr val="FF0000"/>
                </a:solidFill>
              </a:rPr>
              <a:t>Предполагаемый результат: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   С педагогами: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1. Пополнение экспонатами имеющегося  мини-музея в МДОАУ.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2. Овладение практическими навыками в организации патриотического воспитания  дошкольников, познавательно-исследовательской деятельности, в разработке и реализации педагогических проектов, методических материалов.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3. Повышение квалификационной категории за счёт обобщения и распространения опыта работы.</a:t>
            </a:r>
          </a:p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   С детьми: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1. Повышение уровня знаний  детей о музеях, о родном городе и крае.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2. Формирование патриотических чувств, гражданской позиции.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3. Повышение познавательной активности в познании родного города и края, художественно-эстетическое развитие дошкольников (национальные песни, музыкальные игры, танцы к праздникам, рисунки, аппликация, лепка по мотивам экспонатов музея) </a:t>
            </a:r>
          </a:p>
          <a:p>
            <a:pPr>
              <a:buNone/>
            </a:pPr>
            <a:r>
              <a:rPr lang="ru-RU" i="1" dirty="0">
                <a:solidFill>
                  <a:srgbClr val="FF0000"/>
                </a:solidFill>
              </a:rPr>
              <a:t>    С родителями: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1. Активное участие родителей в пополнении и оформлении мини-музея.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2. Совместные творческие работы с детьми (подготовка к праздникам, сочинения, альбомы, макеты и т.д.)</a:t>
            </a:r>
          </a:p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3. Развитие чувства гордости и любви к родному краю.</a:t>
            </a:r>
            <a:r>
              <a:rPr lang="ru-RU" b="1" dirty="0">
                <a:solidFill>
                  <a:srgbClr val="FF0000"/>
                </a:solidFill>
              </a:rPr>
              <a:t>     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8694"/>
          </a:xfrm>
        </p:spPr>
        <p:txBody>
          <a:bodyPr/>
          <a:lstStyle/>
          <a:p>
            <a:r>
              <a:rPr lang="ru-RU" sz="3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краеведения</a:t>
            </a:r>
          </a:p>
        </p:txBody>
      </p:sp>
      <p:pic>
        <p:nvPicPr>
          <p:cNvPr id="1027" name="Picture 3" descr="F:\ДЕТСКИЙ САД\Методист\Обобщение опыта, защита проекта, публикации в ОГТИ\Проект мини-музей\IMG-20201029-WA00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700" t="8839" b="4349"/>
          <a:stretch>
            <a:fillRect/>
          </a:stretch>
        </p:blipFill>
        <p:spPr bwMode="auto">
          <a:xfrm>
            <a:off x="1928794" y="1142984"/>
            <a:ext cx="500066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71570"/>
          </a:xfrm>
        </p:spPr>
        <p:txBody>
          <a:bodyPr/>
          <a:lstStyle/>
          <a:p>
            <a:r>
              <a:rPr lang="ru-RU" sz="3800" b="1" dirty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русской культуры</a:t>
            </a:r>
          </a:p>
        </p:txBody>
      </p:sp>
      <p:pic>
        <p:nvPicPr>
          <p:cNvPr id="7" name="Содержимое 6" descr="C:\Users\Анастасия\Desktop\проект презентация и описание\IMG_423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792961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832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Тема Office</vt:lpstr>
      <vt:lpstr>     МДОАУ «Детский сад № 92 г. Орска»  Проект  «Роль  мини – музея   русско – казахской дружбы  в патриотическом и гражданском воспитании личности дошкольника»                                                              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Уголок краеведения</vt:lpstr>
      <vt:lpstr>Уголок русской культуры</vt:lpstr>
      <vt:lpstr>Уголок казахской культуры</vt:lpstr>
      <vt:lpstr>  Музей живёт …</vt:lpstr>
      <vt:lpstr>Презентация PowerPoint</vt:lpstr>
      <vt:lpstr>Праздники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№92 г.Орска»  Мини - музей  русско - казахской дружбы</dc:title>
  <dc:creator>Анастасия</dc:creator>
  <cp:lastModifiedBy>Татьяна Татьяна</cp:lastModifiedBy>
  <cp:revision>13</cp:revision>
  <dcterms:created xsi:type="dcterms:W3CDTF">2020-10-28T06:07:56Z</dcterms:created>
  <dcterms:modified xsi:type="dcterms:W3CDTF">2024-02-02T10:32:36Z</dcterms:modified>
</cp:coreProperties>
</file>