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A6197-5B20-B92F-77FD-190712A08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3A0DB2-04C2-F27D-1978-62E52FF48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1ECFA-83AC-4F2B-16D6-3B30FAA5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CDCAA-D546-D42B-EC6C-6B73D004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8EE26-3BB4-E090-5388-5797A4A1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5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2E0F-D20D-79F0-D706-FDAA0B8E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F6FD8E-4816-4C39-38C6-398DEA528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8B605-B3A0-1375-7C9D-1B1816F2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09270-22E8-DC09-80D5-0D619BD0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DD72E-40F5-2C61-1CE6-41F64730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80A19-972A-BA25-DD09-AC2246E15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AD609-A8F3-309B-7583-B6736887C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A9029-FE92-72F7-727E-DD656843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9CF8D-165D-C4F5-34A7-E47B5C79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D2775-7D71-3575-F1FB-4AB85874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FD32-72A0-D38B-25E1-C566B916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2B96F-F193-2559-7F4A-C592C687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3CF11-B02C-3827-CC40-414EEF0D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3D01-9250-B16C-5EA9-B8FF26F2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6FE02-2452-209B-374E-78EC5AF5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148AA-04B2-5A8E-AC08-79694AAE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A3D78-7160-15DF-E6F5-C3699BA8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993A9-7528-23AF-D7D8-9F956E9C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C72E6-81E4-5AB3-0744-08F07C2C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5E695-6C5B-0BAC-AC4A-C68D6840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5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015D3-F586-DA3B-FF19-E83AB4EB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B7A93-6027-4608-FF15-4BBF91A45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133E91-3650-FD08-ABD6-23ACF8D8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412EE-025A-80CA-D087-2A7A3854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42388-F344-7BD0-5B94-A5465C02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7F5B2-CE79-932C-2BA3-0673519C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5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C6F85-29C8-E22D-366B-EDF6C19E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FF57D8-2BC1-98F8-21E2-29385A907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76CFF-1175-4ECF-9EA3-2D4C92895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A26638-DC65-EEE4-6C22-D8E9B71C6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DEC512-29AC-F291-5090-A4818905D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CB3DB2-B06B-CB78-FB4B-02E7521F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930AD8-A751-F6B4-8EBE-0387D82A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44E833-DA1B-E9A3-A371-D157954B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22220-FA23-10E7-D2F8-66C77711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37EAE5-BCB4-BD29-0F7C-4E37C3D0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519841-42E9-E78A-C968-E1C0865C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E93CB-FC4F-8FB8-BD33-C1B076FD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DA3933-B692-04AD-ADDA-90D5712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603626-936C-F236-E6AD-0FFA0DA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2088F-C3F8-B7B9-7243-CEF86BB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0F780-0B17-47D0-64A4-80940AE2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C8A1B-8CC6-9853-8040-38352293F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16032F-6CDE-895F-597F-F0B4775AD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159300-B495-63F1-BD94-09F5E13B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3A04A-DA27-7FED-5D08-6107EF0E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9DB2B5-D901-3219-818C-EB72C98D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2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0B148-298A-1CAC-152E-60569A52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12AB4A-4992-078A-B4D5-B4D8B2273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CA355-4C89-A9AF-311A-F214835BB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C6D5E-C353-CA6A-4F8D-1F16D460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A5403-DACD-354D-9081-7BC0818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2C9BD5-16B6-8F42-B5B8-90C44C3C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E3263-B264-C216-9B53-1DEC35A9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5ACFA-881D-F951-AF0F-A67AFF32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9AC81-49F7-3079-62D2-84F83E38E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B97D-1D19-4C1C-8BFA-3B419DFBC55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32FF6-B1C2-2CE7-745C-F207E19F6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3944A-5CD5-919A-3CD2-36F693A77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28E1-FC3E-4239-923B-DCF748B7A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оект презентация и описание\патриот.jpg">
            <a:extLst>
              <a:ext uri="{FF2B5EF4-FFF2-40B4-BE49-F238E27FC236}">
                <a16:creationId xmlns:a16="http://schemas.microsoft.com/office/drawing/2014/main" id="{A9F09E44-CCD7-EB37-301F-52FD476E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000D534A-DD49-0794-6D10-149004E4D0CC}"/>
              </a:ext>
            </a:extLst>
          </p:cNvPr>
          <p:cNvSpPr txBox="1">
            <a:spLocks/>
          </p:cNvSpPr>
          <p:nvPr/>
        </p:nvSpPr>
        <p:spPr>
          <a:xfrm>
            <a:off x="2128814" y="0"/>
            <a:ext cx="635798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92 г. Орска»</a:t>
            </a:r>
          </a:p>
        </p:txBody>
      </p:sp>
      <p:sp>
        <p:nvSpPr>
          <p:cNvPr id="6" name="Содержимое 6">
            <a:extLst>
              <a:ext uri="{FF2B5EF4-FFF2-40B4-BE49-F238E27FC236}">
                <a16:creationId xmlns:a16="http://schemas.microsoft.com/office/drawing/2014/main" id="{CD1D2178-44DF-564B-1D5F-860EB2BC1E98}"/>
              </a:ext>
            </a:extLst>
          </p:cNvPr>
          <p:cNvSpPr txBox="1">
            <a:spLocks/>
          </p:cNvSpPr>
          <p:nvPr/>
        </p:nvSpPr>
        <p:spPr>
          <a:xfrm>
            <a:off x="1450153" y="1882253"/>
            <a:ext cx="7715304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Фотовыставка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Традиции, праздники и обычаи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ru-R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русского и казахского народов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3976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F57BB-CDFA-58EC-046C-0D554D69C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E9F2E-2F7C-68C3-4CC6-0E32380E6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35" y="-3345"/>
            <a:ext cx="5273497" cy="9327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2183A-2905-B815-9F0F-678077537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45"/>
            <a:ext cx="4572396" cy="3432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C2A03-1CD8-665B-415A-C19D1445AD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60" y="-39925"/>
            <a:ext cx="5041829" cy="35055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4C557-35D3-EE65-9C53-1E1CB94D16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7" y="3425654"/>
            <a:ext cx="4444369" cy="3432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070151-1FBA-B170-96A6-80B55987C8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039" y="3502159"/>
            <a:ext cx="5005250" cy="3432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B709E-5A76-3558-C4E3-9B254FA9BF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543" y="1380268"/>
            <a:ext cx="2670279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36DA6-FDFD-1D41-5C55-2554BE22F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E5B965-45C2-DB5C-26BC-C654259957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6" y="2687975"/>
            <a:ext cx="5938019" cy="4170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54FA0F-1D17-6D4C-42A9-B4E9806976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12979"/>
            <a:ext cx="6224555" cy="4249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43C59-13E4-4B14-3036-22AEC89185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17" y="411218"/>
            <a:ext cx="565757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7B088-A0D1-3765-9874-5A2B297776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0309E1-0F9C-612E-A187-F3B01C621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94645"/>
            <a:ext cx="9144793" cy="926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B1D9F-AB5E-7D74-AE59-6E0AEB7F84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38" y="45948"/>
            <a:ext cx="4694327" cy="3225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A31C8-23C6-4908-82DF-91C1332D19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700" y="2750"/>
            <a:ext cx="4566300" cy="34262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942B99-164A-9674-9FF6-4EE1259D10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31" y="3316959"/>
            <a:ext cx="4572396" cy="3432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786203-50DB-2F57-9A2E-E77C02B258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604" y="3431751"/>
            <a:ext cx="4572396" cy="3426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299C7-4302-C765-D9A7-9855BCD280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89" y="1383614"/>
            <a:ext cx="3066554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7CE2B-0BD4-E421-94A4-29029719E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ECC05-3826-5B7D-A6DA-8E3DA32C9E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03" y="0"/>
            <a:ext cx="9144793" cy="853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CDBCA-CA6B-EC67-EBE3-14BC5F9A6D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06520" cy="3785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80AB0-23F0-AE7E-C9CB-2FEA4FDC1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279" y="79255"/>
            <a:ext cx="4529721" cy="3627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C5D673-E93D-6136-9388-86B4D5BC4C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3717"/>
            <a:ext cx="4535817" cy="31942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021F98-16E5-0655-DBCA-73EF22BD78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96" y="3663717"/>
            <a:ext cx="4383404" cy="3273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A350BF-EB41-67FD-484F-6E4D53329B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730" y="1856095"/>
            <a:ext cx="3444539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6DA9D-C431-9D97-389A-35EF19ED7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03F1EF-DB2D-4BF4-2833-9D26AD564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119" y="0"/>
            <a:ext cx="8321761" cy="1188823"/>
          </a:xfrm>
          <a:prstGeom prst="rect">
            <a:avLst/>
          </a:prstGeom>
        </p:spPr>
      </p:pic>
      <p:pic>
        <p:nvPicPr>
          <p:cNvPr id="6" name="Picture 2" descr="D:\Фотовыставка Традиции МДОАУ\20200123_113047.jpg">
            <a:extLst>
              <a:ext uri="{FF2B5EF4-FFF2-40B4-BE49-F238E27FC236}">
                <a16:creationId xmlns:a16="http://schemas.microsoft.com/office/drawing/2014/main" id="{EBA17F20-CA85-BB4A-0769-900A362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47" y="1064904"/>
            <a:ext cx="8538968" cy="524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15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61EB1B-8369-7A04-B007-5DC9BD30C5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33313-6974-D102-48FF-476B0140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871" y="100852"/>
            <a:ext cx="9144000" cy="477837"/>
          </a:xfrm>
        </p:spPr>
        <p:txBody>
          <a:bodyPr/>
          <a:lstStyle/>
          <a:p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Наурыз 2015 г.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7FF8E-1397-EC8D-7EA7-6BAF0699D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575"/>
            <a:ext cx="5007995" cy="318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B6F4B1-CEDD-368C-3B91-C079C816F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746" y="-83575"/>
            <a:ext cx="5007995" cy="363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B66D6-DF69-429A-5CF3-89F4804C4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435" y="2994798"/>
            <a:ext cx="3101123" cy="394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2F1251-1C17-87BE-EB4B-9B67704A74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58" y="3550249"/>
            <a:ext cx="5089442" cy="334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39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D2E197-A71D-3E3E-4C43-3D7760EE5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9FA6A83C-5ECD-0BC4-4F39-A20FED582214}"/>
              </a:ext>
            </a:extLst>
          </p:cNvPr>
          <p:cNvSpPr txBox="1">
            <a:spLocks/>
          </p:cNvSpPr>
          <p:nvPr/>
        </p:nvSpPr>
        <p:spPr>
          <a:xfrm>
            <a:off x="1794386" y="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Наурыз 2016 г.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D:\Фотовыставка Традиции МДОАУ\IMG_0947.JPG">
            <a:extLst>
              <a:ext uri="{FF2B5EF4-FFF2-40B4-BE49-F238E27FC236}">
                <a16:creationId xmlns:a16="http://schemas.microsoft.com/office/drawing/2014/main" id="{3E96232F-8E7F-4261-C143-330AAFDC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5649"/>
            <a:ext cx="6149801" cy="461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Фотовыставка Традиции МДОАУ\IMG_1111.JPG">
            <a:extLst>
              <a:ext uri="{FF2B5EF4-FFF2-40B4-BE49-F238E27FC236}">
                <a16:creationId xmlns:a16="http://schemas.microsoft.com/office/drawing/2014/main" id="{7BF60DEA-ADE7-9A0A-17F5-466C7066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645" y="485310"/>
            <a:ext cx="5626091" cy="421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81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402B8-D809-5578-188A-BA93D2A0B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5F0F84-1092-C836-7318-BE31F11325FC}"/>
              </a:ext>
            </a:extLst>
          </p:cNvPr>
          <p:cNvSpPr txBox="1">
            <a:spLocks/>
          </p:cNvSpPr>
          <p:nvPr/>
        </p:nvSpPr>
        <p:spPr>
          <a:xfrm>
            <a:off x="2969341" y="207810"/>
            <a:ext cx="6978445" cy="385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Наурыз 2017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BBD7DA-2E0B-06B4-9C89-0D27EC941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7178"/>
            <a:ext cx="5270738" cy="343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7B4DF-EC31-0054-0B17-785444D8D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924" y="801122"/>
            <a:ext cx="6815076" cy="54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79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34F685-CB56-28A6-A1FA-48AE4DF198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3B5A127A-0C86-1972-CB33-2EE3833AB011}"/>
              </a:ext>
            </a:extLst>
          </p:cNvPr>
          <p:cNvSpPr txBox="1">
            <a:spLocks/>
          </p:cNvSpPr>
          <p:nvPr/>
        </p:nvSpPr>
        <p:spPr>
          <a:xfrm>
            <a:off x="-60673" y="0"/>
            <a:ext cx="8858312" cy="9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Наурыз 2018 г. 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 – разрезание пут         </a:t>
            </a:r>
          </a:p>
        </p:txBody>
      </p:sp>
      <p:pic>
        <p:nvPicPr>
          <p:cNvPr id="6" name="Picture 2" descr="D:\Фотовыставка Традиции МДОАУ\IMG_4154.JPG">
            <a:extLst>
              <a:ext uri="{FF2B5EF4-FFF2-40B4-BE49-F238E27FC236}">
                <a16:creationId xmlns:a16="http://schemas.microsoft.com/office/drawing/2014/main" id="{F98DEBF9-AD94-6928-AFCD-82D7B813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7" y="2131498"/>
            <a:ext cx="5360608" cy="402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Фотовыставка Традиции МДОАУ\IMG_4165.JPG">
            <a:extLst>
              <a:ext uri="{FF2B5EF4-FFF2-40B4-BE49-F238E27FC236}">
                <a16:creationId xmlns:a16="http://schemas.microsoft.com/office/drawing/2014/main" id="{067FF971-0447-9939-E6D9-A056E94E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570" y="973394"/>
            <a:ext cx="6002139" cy="450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04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CD73F-7962-EBB5-3666-809656A728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8A6CA-8717-495B-1342-A6AC867D7EDC}"/>
              </a:ext>
            </a:extLst>
          </p:cNvPr>
          <p:cNvSpPr txBox="1"/>
          <p:nvPr/>
        </p:nvSpPr>
        <p:spPr>
          <a:xfrm>
            <a:off x="3224980" y="227234"/>
            <a:ext cx="6174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Наурыз 2021 г.  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E:\Наурыз\DSCN9214.JPG">
            <a:extLst>
              <a:ext uri="{FF2B5EF4-FFF2-40B4-BE49-F238E27FC236}">
                <a16:creationId xmlns:a16="http://schemas.microsoft.com/office/drawing/2014/main" id="{280D9283-9610-C95A-2800-CB3FC7AC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18" y="1881819"/>
            <a:ext cx="5854331" cy="497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Наурыз\DSCN6342.JPG">
            <a:extLst>
              <a:ext uri="{FF2B5EF4-FFF2-40B4-BE49-F238E27FC236}">
                <a16:creationId xmlns:a16="http://schemas.microsoft.com/office/drawing/2014/main" id="{4D05E03D-5049-D4C7-685D-61B32B8E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295" y="-1"/>
            <a:ext cx="4395019" cy="567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00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оект презентация и описание\шаблон бабочки.jpg">
            <a:extLst>
              <a:ext uri="{FF2B5EF4-FFF2-40B4-BE49-F238E27FC236}">
                <a16:creationId xmlns:a16="http://schemas.microsoft.com/office/drawing/2014/main" id="{C814B19A-5FC7-B6DF-07C0-19178442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323875-1C22-2AE6-C74B-4F2E358BBA00}"/>
              </a:ext>
            </a:extLst>
          </p:cNvPr>
          <p:cNvSpPr txBox="1">
            <a:spLocks/>
          </p:cNvSpPr>
          <p:nvPr/>
        </p:nvSpPr>
        <p:spPr>
          <a:xfrm>
            <a:off x="3780488" y="0"/>
            <a:ext cx="4279400" cy="65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«Синичкин день»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9E9194-5D0F-A2E9-D6E2-C4EA284F948E}"/>
              </a:ext>
            </a:extLst>
          </p:cNvPr>
          <p:cNvSpPr/>
          <p:nvPr/>
        </p:nvSpPr>
        <p:spPr>
          <a:xfrm>
            <a:off x="5091260" y="654350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12F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solidFill>
                <a:srgbClr val="2212F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A7378F-B674-5954-F962-C21B8545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228" y="1308700"/>
            <a:ext cx="29075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2212F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представление о жизни птиц зимой;</a:t>
            </a:r>
            <a:endParaRPr lang="ru-RU" sz="2400" dirty="0">
              <a:solidFill>
                <a:srgbClr val="2212F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2212F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желание заботиться о птицах, выделяя признаки живого; </a:t>
            </a:r>
            <a:endParaRPr lang="ru-RU" sz="2400" dirty="0">
              <a:solidFill>
                <a:srgbClr val="2212F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2212F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представление детей о птицах, остающихся зимовать в наших краях. </a:t>
            </a:r>
            <a:endParaRPr lang="ru-RU" sz="2400" dirty="0">
              <a:solidFill>
                <a:srgbClr val="2212F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F:\ДЕТСКИЙ САД\Музыкальные занятия\День Синички 12 ноября\Средняя группа\IMG_1011.JPG">
            <a:extLst>
              <a:ext uri="{FF2B5EF4-FFF2-40B4-BE49-F238E27FC236}">
                <a16:creationId xmlns:a16="http://schemas.microsoft.com/office/drawing/2014/main" id="{0576BD63-842B-7A67-5E19-D3B6D2C7EEE5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5" y="60007"/>
            <a:ext cx="4279399" cy="30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F:\ДЕТСКИЙ САД\Музыкальные занятия\День Синички 12 ноября\Старшая группа\IMG_1034.JPG">
            <a:extLst>
              <a:ext uri="{FF2B5EF4-FFF2-40B4-BE49-F238E27FC236}">
                <a16:creationId xmlns:a16="http://schemas.microsoft.com/office/drawing/2014/main" id="{FB76D1DA-2DFF-8A07-936B-3A88C816267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955" y="60006"/>
            <a:ext cx="4101895" cy="346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:\ДЕТСКИЙ САД\Музыкальные занятия\День Синички 12 ноября\Синичкин день Фотоотчёт\IMG_1061.JPG">
            <a:extLst>
              <a:ext uri="{FF2B5EF4-FFF2-40B4-BE49-F238E27FC236}">
                <a16:creationId xmlns:a16="http://schemas.microsoft.com/office/drawing/2014/main" id="{A0375ADD-F8DC-CC33-E734-70B54903A98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6811" y="3341514"/>
            <a:ext cx="3902039" cy="32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ДЕТСКИЙ САД\Музыкальные занятия\День Синички 12 ноября\Старшая группа\IMG_1032.JPG">
            <a:extLst>
              <a:ext uri="{FF2B5EF4-FFF2-40B4-BE49-F238E27FC236}">
                <a16:creationId xmlns:a16="http://schemas.microsoft.com/office/drawing/2014/main" id="{19167002-06DC-3623-C326-C2DDBE21D48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355" y="3583719"/>
            <a:ext cx="4101895" cy="321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989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509EC-F3C7-01C7-A002-A0E92ABF1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B6F58-7793-598C-0DB5-0735C26A6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6" y="3257523"/>
            <a:ext cx="5696297" cy="36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0E2BF-8BD9-0B82-27D2-F0118A60BC13}"/>
              </a:ext>
            </a:extLst>
          </p:cNvPr>
          <p:cNvSpPr txBox="1"/>
          <p:nvPr/>
        </p:nvSpPr>
        <p:spPr>
          <a:xfrm>
            <a:off x="4562168" y="0"/>
            <a:ext cx="617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Наурыз 2022 г.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3CAC1-B27F-7783-887E-BCA985B15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845" y="-1"/>
            <a:ext cx="3156156" cy="30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02464B-B698-9F69-8C05-8D8386DD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905" y="2272224"/>
            <a:ext cx="3520426" cy="458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6B9816-F6C3-A26A-0F16-9810B069BE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071" y="-1"/>
            <a:ext cx="3328832" cy="316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72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913A3-FC86-F641-2C2B-78CACD1F20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CCBF8-13CF-3937-A1E0-DEE6CC450DAD}"/>
              </a:ext>
            </a:extLst>
          </p:cNvPr>
          <p:cNvSpPr txBox="1"/>
          <p:nvPr/>
        </p:nvSpPr>
        <p:spPr>
          <a:xfrm>
            <a:off x="3411794" y="0"/>
            <a:ext cx="617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Наурыз 2023 г.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C4D7B6-E0A6-5DFC-8CD7-302A8B838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6" y="128018"/>
            <a:ext cx="5011370" cy="322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CBD07-B82E-B7E2-3585-120968F641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991" y="461665"/>
            <a:ext cx="6755935" cy="517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B65918-B08A-CB1D-A7D0-C62E693829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5" y="3594457"/>
            <a:ext cx="5108520" cy="312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792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12D90-86B4-51FC-DDE9-BD197AB90D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1DCB-CB24-383A-A717-77CBEFBD2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1" y="34712"/>
            <a:ext cx="10314038" cy="151995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2013 г.                        Ярмарка –                                       2014 г.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традиционное и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любимое для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всех мероприятие!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49A55-295D-8558-3432-9B5E7D51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979" y="3482820"/>
            <a:ext cx="9144000" cy="54200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2015 г.                                                                                      2016 г.</a:t>
            </a:r>
          </a:p>
        </p:txBody>
      </p:sp>
      <p:pic>
        <p:nvPicPr>
          <p:cNvPr id="5" name="Picture 2" descr="K:\ярморка\работа с родителями\IMG_6200.jpg">
            <a:extLst>
              <a:ext uri="{FF2B5EF4-FFF2-40B4-BE49-F238E27FC236}">
                <a16:creationId xmlns:a16="http://schemas.microsoft.com/office/drawing/2014/main" id="{C2219D69-229A-7351-C798-36DAE317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17" y="421917"/>
            <a:ext cx="4422288" cy="318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K:\ярморка\Ярмака май 2018\IMG_6540.jpg">
            <a:extLst>
              <a:ext uri="{FF2B5EF4-FFF2-40B4-BE49-F238E27FC236}">
                <a16:creationId xmlns:a16="http://schemas.microsoft.com/office/drawing/2014/main" id="{FA66E384-AAD0-239E-73ED-A2F8DA31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65" y="421916"/>
            <a:ext cx="4422288" cy="318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K:\ярморка\Ярмака май 2018\IMG_6563.jpg">
            <a:extLst>
              <a:ext uri="{FF2B5EF4-FFF2-40B4-BE49-F238E27FC236}">
                <a16:creationId xmlns:a16="http://schemas.microsoft.com/office/drawing/2014/main" id="{BA50EA89-6EEC-6300-43DE-E8801BE8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18" y="3798453"/>
            <a:ext cx="4422288" cy="298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K:\ярморка\Ярмака май 2018\IMG_6587.jpg">
            <a:extLst>
              <a:ext uri="{FF2B5EF4-FFF2-40B4-BE49-F238E27FC236}">
                <a16:creationId xmlns:a16="http://schemas.microsoft.com/office/drawing/2014/main" id="{87F7FB39-E2C7-B345-8295-E7A85557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951" y="3728397"/>
            <a:ext cx="442228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K:\ярморка\Ярмака май 2018\IMG_6602.jpg">
            <a:extLst>
              <a:ext uri="{FF2B5EF4-FFF2-40B4-BE49-F238E27FC236}">
                <a16:creationId xmlns:a16="http://schemas.microsoft.com/office/drawing/2014/main" id="{2FBB0B94-151A-CA3C-9D03-F320AE354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55304" y="1753197"/>
            <a:ext cx="3057832" cy="318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3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2FB49-C148-84E9-FB8B-294B491B7A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798FF-4661-42FF-4540-DBFAB110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6" y="22276"/>
            <a:ext cx="9144000" cy="452131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2017г.                                                        2018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K:\ярморка\Ярмарка\20221013_160701.jpg">
            <a:extLst>
              <a:ext uri="{FF2B5EF4-FFF2-40B4-BE49-F238E27FC236}">
                <a16:creationId xmlns:a16="http://schemas.microsoft.com/office/drawing/2014/main" id="{40EF5777-813B-C5E5-09A3-383C85BC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083" y="308525"/>
            <a:ext cx="4178710" cy="348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K:\ярморка\Ярмарка\IMG-20221019-WA0023.jpg">
            <a:extLst>
              <a:ext uri="{FF2B5EF4-FFF2-40B4-BE49-F238E27FC236}">
                <a16:creationId xmlns:a16="http://schemas.microsoft.com/office/drawing/2014/main" id="{63126DEB-4853-608B-03FD-FE17B53B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891" y="346601"/>
            <a:ext cx="3239729" cy="368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516C7-1D34-203E-5AFB-06485677C8AA}"/>
              </a:ext>
            </a:extLst>
          </p:cNvPr>
          <p:cNvSpPr txBox="1"/>
          <p:nvPr/>
        </p:nvSpPr>
        <p:spPr>
          <a:xfrm>
            <a:off x="1189703" y="3590066"/>
            <a:ext cx="764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2019 г.                                                             2022 г.</a:t>
            </a:r>
          </a:p>
        </p:txBody>
      </p:sp>
      <p:pic>
        <p:nvPicPr>
          <p:cNvPr id="8" name="Picture 4" descr="K:\ярморка\Ярмарка, угощения дети осень 2019\20191107_093843.jpg">
            <a:extLst>
              <a:ext uri="{FF2B5EF4-FFF2-40B4-BE49-F238E27FC236}">
                <a16:creationId xmlns:a16="http://schemas.microsoft.com/office/drawing/2014/main" id="{EB173008-4549-F484-6A7A-7C2AD40A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027" y="3945364"/>
            <a:ext cx="1683774" cy="299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K:\ярморка\Ярмарка, угощения дети осень 2019\20191107_093350.jpg">
            <a:extLst>
              <a:ext uri="{FF2B5EF4-FFF2-40B4-BE49-F238E27FC236}">
                <a16:creationId xmlns:a16="http://schemas.microsoft.com/office/drawing/2014/main" id="{95510A16-0B05-C6D9-A94D-A8F620CD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479" y="3945364"/>
            <a:ext cx="1785302" cy="286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K:\ярморка\Ярмарка, угощения дети осень 2019\20191107_113942.jpg">
            <a:extLst>
              <a:ext uri="{FF2B5EF4-FFF2-40B4-BE49-F238E27FC236}">
                <a16:creationId xmlns:a16="http://schemas.microsoft.com/office/drawing/2014/main" id="{3227D4A9-85E5-A5D8-FA45-8FA44FD1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749" y="4076313"/>
            <a:ext cx="1785302" cy="289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K:\ярморка\Ярмарка 2019\IMG-20190522-WA0015.jpg">
            <a:extLst>
              <a:ext uri="{FF2B5EF4-FFF2-40B4-BE49-F238E27FC236}">
                <a16:creationId xmlns:a16="http://schemas.microsoft.com/office/drawing/2014/main" id="{FA304259-F097-DB3F-4BD2-54A3A2B9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74" y="3872368"/>
            <a:ext cx="2626872" cy="306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85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F40C0-839B-E732-C0F5-F5B0E35B09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ACE1E-D1C1-7A83-28DB-3D4BC6F3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606" y="140803"/>
            <a:ext cx="9144000" cy="5884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pic>
        <p:nvPicPr>
          <p:cNvPr id="5" name="Picture 4" descr="C:\Users\AMAN\Desktop\Безымянный.pngлш8е.png">
            <a:extLst>
              <a:ext uri="{FF2B5EF4-FFF2-40B4-BE49-F238E27FC236}">
                <a16:creationId xmlns:a16="http://schemas.microsoft.com/office/drawing/2014/main" id="{872486D5-659A-6C28-FD88-DFFC08D0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936" y="1936954"/>
            <a:ext cx="4465393" cy="492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MAN\Desktop\87.png">
            <a:extLst>
              <a:ext uri="{FF2B5EF4-FFF2-40B4-BE49-F238E27FC236}">
                <a16:creationId xmlns:a16="http://schemas.microsoft.com/office/drawing/2014/main" id="{6FA81858-D7EF-BEB7-AC4B-EBF3ECBE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75" y="729253"/>
            <a:ext cx="5053780" cy="498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20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6C2A3-6A3C-57F8-2B4C-4A8E99D761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96516-6FBC-65C8-05A6-182732266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23" y="119964"/>
            <a:ext cx="9144000" cy="706437"/>
          </a:xfrm>
        </p:spPr>
        <p:txBody>
          <a:bodyPr>
            <a:normAutofit fontScale="90000"/>
          </a:bodyPr>
          <a:lstStyle/>
          <a:p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Экскурсия в мини-музей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Уголок русской культуры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2" descr="G:\музей\Новая папка\IMG_5294.jpg">
            <a:extLst>
              <a:ext uri="{FF2B5EF4-FFF2-40B4-BE49-F238E27FC236}">
                <a16:creationId xmlns:a16="http://schemas.microsoft.com/office/drawing/2014/main" id="{49C68714-8411-C285-C102-4A471480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7716" y="3813794"/>
            <a:ext cx="4257558" cy="301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музей\IMG_8365.jpg">
            <a:extLst>
              <a:ext uri="{FF2B5EF4-FFF2-40B4-BE49-F238E27FC236}">
                <a16:creationId xmlns:a16="http://schemas.microsoft.com/office/drawing/2014/main" id="{E33371A8-55F5-36E5-2372-08C063BF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734" y="709159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Фотовыставка Традиции МДОАУ\20200123_111220.jpg">
            <a:extLst>
              <a:ext uri="{FF2B5EF4-FFF2-40B4-BE49-F238E27FC236}">
                <a16:creationId xmlns:a16="http://schemas.microsoft.com/office/drawing/2014/main" id="{9430A9C0-CC92-2EBB-33EF-38B94724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154" y="946365"/>
            <a:ext cx="3920087" cy="545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овыставка Традиции МДОАУ\20200123_112057.jpg">
            <a:extLst>
              <a:ext uri="{FF2B5EF4-FFF2-40B4-BE49-F238E27FC236}">
                <a16:creationId xmlns:a16="http://schemas.microsoft.com/office/drawing/2014/main" id="{51BF57EE-EB41-5548-DDA6-494F3F82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35" y="946365"/>
            <a:ext cx="3505046" cy="509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37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оект презентация и описание\патриот.jpg">
            <a:extLst>
              <a:ext uri="{FF2B5EF4-FFF2-40B4-BE49-F238E27FC236}">
                <a16:creationId xmlns:a16="http://schemas.microsoft.com/office/drawing/2014/main" id="{6D0C222A-479D-4ED6-807E-68EC12E7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99FF1-2A86-E3BA-4114-07788979E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755" y="2595715"/>
            <a:ext cx="9144000" cy="7546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65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оект презентация и описание\шаблон бабочки.jpg">
            <a:extLst>
              <a:ext uri="{FF2B5EF4-FFF2-40B4-BE49-F238E27FC236}">
                <a16:creationId xmlns:a16="http://schemas.microsoft.com/office/drawing/2014/main" id="{4742AAC4-EA47-98DA-A8FF-4593D33B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5" name="Содержимое 6">
            <a:extLst>
              <a:ext uri="{FF2B5EF4-FFF2-40B4-BE49-F238E27FC236}">
                <a16:creationId xmlns:a16="http://schemas.microsoft.com/office/drawing/2014/main" id="{F4546AC1-7A30-23F9-70E3-AD9D32DAE9BE}"/>
              </a:ext>
            </a:extLst>
          </p:cNvPr>
          <p:cNvSpPr txBox="1">
            <a:spLocks/>
          </p:cNvSpPr>
          <p:nvPr/>
        </p:nvSpPr>
        <p:spPr>
          <a:xfrm>
            <a:off x="1209367" y="0"/>
            <a:ext cx="10186219" cy="757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                                                              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Святочные колядки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                        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2015 г.                                                                                    2016 г.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pic>
        <p:nvPicPr>
          <p:cNvPr id="6" name="Рисунок 5" descr="Изображение выглядит как одежда, в помещении, стена, человек">
            <a:extLst>
              <a:ext uri="{FF2B5EF4-FFF2-40B4-BE49-F238E27FC236}">
                <a16:creationId xmlns:a16="http://schemas.microsoft.com/office/drawing/2014/main" id="{B0775A93-DD2D-E076-64BE-C5AAA65C9E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4" y="651500"/>
            <a:ext cx="4381484" cy="308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Старшая группа\Изображение\IMG_0057.JPG">
            <a:extLst>
              <a:ext uri="{FF2B5EF4-FFF2-40B4-BE49-F238E27FC236}">
                <a16:creationId xmlns:a16="http://schemas.microsoft.com/office/drawing/2014/main" id="{8221E7ED-39B6-47D2-F4AE-8D29A4E4270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524" y="651500"/>
            <a:ext cx="4591664" cy="308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8CAAE0-1DC8-0B82-AF56-4CF15DD80C11}"/>
              </a:ext>
            </a:extLst>
          </p:cNvPr>
          <p:cNvSpPr txBox="1"/>
          <p:nvPr/>
        </p:nvSpPr>
        <p:spPr>
          <a:xfrm>
            <a:off x="639704" y="3635132"/>
            <a:ext cx="106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2017 г.                                                                                     2018 г. </a:t>
            </a:r>
          </a:p>
        </p:txBody>
      </p:sp>
      <p:pic>
        <p:nvPicPr>
          <p:cNvPr id="9" name="Picture 2" descr="D:\Фотовыставка Традиции МДОАУ\IMG_3152.JPG">
            <a:extLst>
              <a:ext uri="{FF2B5EF4-FFF2-40B4-BE49-F238E27FC236}">
                <a16:creationId xmlns:a16="http://schemas.microsoft.com/office/drawing/2014/main" id="{1D628A28-F7E8-69FE-FC8B-B3E3517B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60" y="3965969"/>
            <a:ext cx="4277032" cy="302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одежда, человек, Человеческое лицо, ребенок, начинающий ходить">
            <a:extLst>
              <a:ext uri="{FF2B5EF4-FFF2-40B4-BE49-F238E27FC236}">
                <a16:creationId xmlns:a16="http://schemas.microsoft.com/office/drawing/2014/main" id="{19D7F431-1FDA-B302-17A5-A5C0B56DFA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24" y="4016290"/>
            <a:ext cx="4508090" cy="30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22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CACCD-827E-E761-5C64-EE51BD2F1D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6EEFF5D-2600-A23D-7E1A-BC947236A532}"/>
              </a:ext>
            </a:extLst>
          </p:cNvPr>
          <p:cNvSpPr txBox="1">
            <a:spLocks/>
          </p:cNvSpPr>
          <p:nvPr/>
        </p:nvSpPr>
        <p:spPr>
          <a:xfrm>
            <a:off x="1523054" y="126969"/>
            <a:ext cx="8964488" cy="38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         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Святочные колядки </a:t>
            </a:r>
            <a:b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2020 г.                                                                              2023 г. 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5BC83-B350-22C3-BA16-54BA8F30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28" y="476912"/>
            <a:ext cx="4748379" cy="295208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рождество, одежда, рождественская елка">
            <a:extLst>
              <a:ext uri="{FF2B5EF4-FFF2-40B4-BE49-F238E27FC236}">
                <a16:creationId xmlns:a16="http://schemas.microsoft.com/office/drawing/2014/main" id="{A071AC54-43EE-ED4F-85B2-0D523902FC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866" y="509254"/>
            <a:ext cx="4478947" cy="303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62DB615-A49F-87C4-C269-22BA0A1C64DB}"/>
              </a:ext>
            </a:extLst>
          </p:cNvPr>
          <p:cNvSpPr txBox="1">
            <a:spLocks/>
          </p:cNvSpPr>
          <p:nvPr/>
        </p:nvSpPr>
        <p:spPr>
          <a:xfrm>
            <a:off x="1857346" y="3162308"/>
            <a:ext cx="8856984" cy="523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одежда, обувь, группа, мальчик">
            <a:extLst>
              <a:ext uri="{FF2B5EF4-FFF2-40B4-BE49-F238E27FC236}">
                <a16:creationId xmlns:a16="http://schemas.microsoft.com/office/drawing/2014/main" id="{B84DC68B-3F9B-DA92-8014-7A72B65819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798" y="3493431"/>
            <a:ext cx="4748378" cy="340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40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9C4A5-AAE5-3225-E5E9-5664679BF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FC246-E4C3-4753-FF82-8C2CD4B53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063" y="-100100"/>
            <a:ext cx="5078408" cy="1005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AC1BF-096F-5749-069E-948D5C746B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987"/>
            <a:ext cx="4639458" cy="33530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E3E5E-ED3D-12E6-88D8-FDCEB6247F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040" y="54275"/>
            <a:ext cx="5078408" cy="34750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37B98B-68AD-70A1-3FDD-1B65395335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8" y="3529296"/>
            <a:ext cx="4822354" cy="3328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59C68-B4D1-5D9E-A6EE-B3B473E19F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29" y="3529295"/>
            <a:ext cx="4968671" cy="3328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FDF2CC-F631-9C79-C088-9EA51CB4DC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03" y="1144539"/>
            <a:ext cx="2584928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4C97F1-FF60-93AB-A107-F6EF2F6D03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337CB-8794-2805-56EA-6FCE28343C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92" y="0"/>
            <a:ext cx="9144793" cy="1005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B81A52-1F5C-E7A9-554A-FEBBAB74E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322" y="-44190"/>
            <a:ext cx="4706520" cy="3529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21F671-45E5-93AA-FB89-026384698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978" y="61347"/>
            <a:ext cx="5054022" cy="3657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ABFDC3-16CF-93EC-752B-E1CAEEFC9A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3805"/>
            <a:ext cx="4608198" cy="34593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5B71A0-F433-24EE-0C50-CA1083200D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24" y="3648723"/>
            <a:ext cx="4916129" cy="32856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DA693F-F885-7E5B-5770-F861AFB2F4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44" y="1475543"/>
            <a:ext cx="261541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7FCD7-2AED-3EEB-7D8C-9C496AAA9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79AB8-D3BB-3701-8974-EFF3AFF3A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46"/>
            <a:ext cx="4572396" cy="3432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EF807-4EFE-BD63-A762-64C75C2CD0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84" y="0"/>
            <a:ext cx="4157832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E801C-0AFF-78F2-4706-CA8F1C8BC0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74" y="-3346"/>
            <a:ext cx="4871126" cy="3657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C5FB0D-FFFF-46E5-58AE-4D8EADB943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" y="3428999"/>
            <a:ext cx="4511431" cy="33835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8DB96B-4250-D2D9-47A6-DD6E0AAD1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845" y="1311830"/>
            <a:ext cx="2725148" cy="40785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17777-AB33-C859-9374-E5E773CED2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307" y="3576692"/>
            <a:ext cx="481016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937F8-EDFF-4819-918F-5B57BD963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F43E5-BF3B-C433-9F14-EBB478F15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3573" y="0"/>
            <a:ext cx="4050891" cy="757084"/>
          </a:xfrm>
        </p:spPr>
        <p:txBody>
          <a:bodyPr>
            <a:normAutofit/>
          </a:bodyPr>
          <a:lstStyle/>
          <a:p>
            <a: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Встреча </a:t>
            </a:r>
            <a:b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масленицы 2016 г.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F51B76-4FCB-B184-84A2-5079BEAAFD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4669941" cy="3310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3A7136-5485-8EFE-A134-94BB5F0A96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58" y="0"/>
            <a:ext cx="4669941" cy="3377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330D30-1F95-B337-F192-1C309A3CC2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0" y="3242758"/>
            <a:ext cx="4523624" cy="3615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556BE5-BD4C-0130-40E5-1D7FB11571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28" y="3234684"/>
            <a:ext cx="4651651" cy="36091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770A60-8F1C-0171-1A31-188AF23E85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40" y="782810"/>
            <a:ext cx="3005588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65779-BC61-995F-3E01-958E5F8EB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86FD5-FC4D-C461-5385-21803B721F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836" y="0"/>
            <a:ext cx="9144793" cy="926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159138-82B7-4673-4471-B88C09333E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19" y="0"/>
            <a:ext cx="4633362" cy="3475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B7E1B-876B-C73F-2C34-D09DCCB3E4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83" y="107510"/>
            <a:ext cx="4712616" cy="35359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7A18AA-055D-5D06-5279-A464FCB49E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116" y="2789387"/>
            <a:ext cx="556613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190</Words>
  <Application>Microsoft Office PowerPoint</Application>
  <PresentationFormat>Широкоэкранный</PresentationFormat>
  <Paragraphs>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 масленицы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Наурыз 2015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2013 г.                        Ярмарка –                                       2014 г.                                                      традиционное и                                                       любимое для                                                     всех мероприятие!</vt:lpstr>
      <vt:lpstr>                     2017г.                                                        2018 г.</vt:lpstr>
      <vt:lpstr>2023 г.</vt:lpstr>
      <vt:lpstr>        Экскурсия в мини-музей          Уголок русской культуры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Татьяна</dc:creator>
  <cp:lastModifiedBy>Татьяна Татьяна</cp:lastModifiedBy>
  <cp:revision>9</cp:revision>
  <dcterms:created xsi:type="dcterms:W3CDTF">2024-01-31T18:10:41Z</dcterms:created>
  <dcterms:modified xsi:type="dcterms:W3CDTF">2024-02-02T17:22:33Z</dcterms:modified>
</cp:coreProperties>
</file>