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7" r:id="rId6"/>
    <p:sldId id="263" r:id="rId7"/>
    <p:sldId id="270" r:id="rId8"/>
    <p:sldId id="285" r:id="rId9"/>
    <p:sldId id="286" r:id="rId10"/>
    <p:sldId id="268" r:id="rId11"/>
    <p:sldId id="283" r:id="rId12"/>
    <p:sldId id="264" r:id="rId13"/>
    <p:sldId id="284" r:id="rId14"/>
    <p:sldId id="281" r:id="rId15"/>
    <p:sldId id="282" r:id="rId16"/>
    <p:sldId id="291" r:id="rId17"/>
    <p:sldId id="287" r:id="rId18"/>
    <p:sldId id="273" r:id="rId19"/>
    <p:sldId id="290" r:id="rId20"/>
    <p:sldId id="296" r:id="rId21"/>
    <p:sldId id="272" r:id="rId22"/>
    <p:sldId id="274" r:id="rId23"/>
    <p:sldId id="293" r:id="rId24"/>
    <p:sldId id="276" r:id="rId25"/>
    <p:sldId id="275" r:id="rId26"/>
    <p:sldId id="294" r:id="rId27"/>
    <p:sldId id="288" r:id="rId28"/>
    <p:sldId id="295" r:id="rId29"/>
    <p:sldId id="289" r:id="rId30"/>
    <p:sldId id="277" r:id="rId31"/>
    <p:sldId id="269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2" autoAdjust="0"/>
    <p:restoredTop sz="94717" autoAdjust="0"/>
  </p:normalViewPr>
  <p:slideViewPr>
    <p:cSldViewPr>
      <p:cViewPr varScale="1">
        <p:scale>
          <a:sx n="83" d="100"/>
          <a:sy n="83" d="100"/>
        </p:scale>
        <p:origin x="-128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02FDB-A1D7-4B22-94E7-AFF9D6A7FEB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23D6C8-986D-4A08-BE6F-8DEF8241C296}">
      <dgm:prSet phldrT="[Текст]"/>
      <dgm:spPr/>
      <dgm:t>
        <a:bodyPr/>
        <a:lstStyle/>
        <a:p>
          <a:r>
            <a:rPr lang="ru-RU" dirty="0" err="1" smtClean="0"/>
            <a:t>потешки</a:t>
          </a:r>
          <a:endParaRPr lang="ru-RU" dirty="0"/>
        </a:p>
      </dgm:t>
    </dgm:pt>
    <dgm:pt modelId="{67D717EA-8E2A-4DC6-BB18-B6B38CDF3282}" type="parTrans" cxnId="{C9D6CBAB-1EC6-43D9-B028-A89B28CA8298}">
      <dgm:prSet/>
      <dgm:spPr/>
      <dgm:t>
        <a:bodyPr/>
        <a:lstStyle/>
        <a:p>
          <a:endParaRPr lang="ru-RU"/>
        </a:p>
      </dgm:t>
    </dgm:pt>
    <dgm:pt modelId="{FFB34F08-C179-40AB-89AE-8E322F145836}" type="sibTrans" cxnId="{C9D6CBAB-1EC6-43D9-B028-A89B28CA8298}">
      <dgm:prSet/>
      <dgm:spPr/>
      <dgm:t>
        <a:bodyPr/>
        <a:lstStyle/>
        <a:p>
          <a:endParaRPr lang="ru-RU"/>
        </a:p>
      </dgm:t>
    </dgm:pt>
    <dgm:pt modelId="{55DECC20-248E-4438-93ED-1ACEB9DA0617}">
      <dgm:prSet phldrT="[Текст]" custT="1"/>
      <dgm:spPr/>
      <dgm:t>
        <a:bodyPr/>
        <a:lstStyle/>
        <a:p>
          <a:r>
            <a:rPr lang="ru-RU" sz="1200" dirty="0" err="1" smtClean="0"/>
            <a:t>Совушка</a:t>
          </a:r>
          <a:r>
            <a:rPr lang="ru-RU" sz="1200" dirty="0" smtClean="0"/>
            <a:t> сова,        </a:t>
          </a:r>
          <a:endParaRPr lang="ru-RU" sz="1200" dirty="0"/>
        </a:p>
      </dgm:t>
    </dgm:pt>
    <dgm:pt modelId="{871A650E-3649-411D-AC32-130C54E2E1B6}" type="parTrans" cxnId="{1811A79D-C49B-4B39-95F7-647C34D32FA7}">
      <dgm:prSet/>
      <dgm:spPr/>
      <dgm:t>
        <a:bodyPr/>
        <a:lstStyle/>
        <a:p>
          <a:endParaRPr lang="ru-RU"/>
        </a:p>
      </dgm:t>
    </dgm:pt>
    <dgm:pt modelId="{8852F77C-89DC-4AC9-8C41-AA65C83F41AC}" type="sibTrans" cxnId="{1811A79D-C49B-4B39-95F7-647C34D32FA7}">
      <dgm:prSet/>
      <dgm:spPr/>
      <dgm:t>
        <a:bodyPr/>
        <a:lstStyle/>
        <a:p>
          <a:endParaRPr lang="ru-RU"/>
        </a:p>
      </dgm:t>
    </dgm:pt>
    <dgm:pt modelId="{A9344DC9-A235-4920-AD66-52C4AEE3A61E}">
      <dgm:prSet phldrT="[Текст]"/>
      <dgm:spPr/>
      <dgm:t>
        <a:bodyPr/>
        <a:lstStyle/>
        <a:p>
          <a:r>
            <a:rPr lang="ru-RU" dirty="0" smtClean="0"/>
            <a:t>Стихи </a:t>
          </a:r>
          <a:endParaRPr lang="ru-RU" dirty="0"/>
        </a:p>
      </dgm:t>
    </dgm:pt>
    <dgm:pt modelId="{BDA195F5-D175-4254-9ECE-5C13320567DA}" type="parTrans" cxnId="{986F7815-669A-4EE4-B133-6A62CC9FEC26}">
      <dgm:prSet/>
      <dgm:spPr/>
      <dgm:t>
        <a:bodyPr/>
        <a:lstStyle/>
        <a:p>
          <a:endParaRPr lang="ru-RU"/>
        </a:p>
      </dgm:t>
    </dgm:pt>
    <dgm:pt modelId="{D652A0BE-7A52-4AA9-817E-85ADA060D375}" type="sibTrans" cxnId="{986F7815-669A-4EE4-B133-6A62CC9FEC26}">
      <dgm:prSet/>
      <dgm:spPr/>
      <dgm:t>
        <a:bodyPr/>
        <a:lstStyle/>
        <a:p>
          <a:endParaRPr lang="ru-RU"/>
        </a:p>
      </dgm:t>
    </dgm:pt>
    <dgm:pt modelId="{5FE93071-E45C-4BA5-843C-7C7AE0907231}">
      <dgm:prSet phldrT="[Текст]" custT="1"/>
      <dgm:spPr/>
      <dgm:t>
        <a:bodyPr/>
        <a:lstStyle/>
        <a:p>
          <a:r>
            <a:rPr lang="ru-RU" sz="1400" dirty="0" smtClean="0"/>
            <a:t>Дует ветер нам в лицо</a:t>
          </a:r>
          <a:endParaRPr lang="ru-RU" sz="1400" dirty="0"/>
        </a:p>
      </dgm:t>
    </dgm:pt>
    <dgm:pt modelId="{9ED53B7A-E415-458F-A86E-2F41BDC77C27}" type="parTrans" cxnId="{F6E036AE-F88F-4544-A8B9-3E1398B510AD}">
      <dgm:prSet/>
      <dgm:spPr/>
      <dgm:t>
        <a:bodyPr/>
        <a:lstStyle/>
        <a:p>
          <a:endParaRPr lang="ru-RU"/>
        </a:p>
      </dgm:t>
    </dgm:pt>
    <dgm:pt modelId="{B33DA7EA-578B-4FF7-9267-189A4BA79904}" type="sibTrans" cxnId="{F6E036AE-F88F-4544-A8B9-3E1398B510AD}">
      <dgm:prSet/>
      <dgm:spPr/>
      <dgm:t>
        <a:bodyPr/>
        <a:lstStyle/>
        <a:p>
          <a:endParaRPr lang="ru-RU"/>
        </a:p>
      </dgm:t>
    </dgm:pt>
    <dgm:pt modelId="{AF12701E-1109-48E4-AEEE-AC4FC9410212}">
      <dgm:prSet phldrT="[Текст]"/>
      <dgm:spPr/>
      <dgm:t>
        <a:bodyPr/>
        <a:lstStyle/>
        <a:p>
          <a:r>
            <a:rPr lang="ru-RU" dirty="0" smtClean="0"/>
            <a:t>Загадки</a:t>
          </a:r>
          <a:endParaRPr lang="ru-RU" dirty="0"/>
        </a:p>
      </dgm:t>
    </dgm:pt>
    <dgm:pt modelId="{475A8E5B-C455-45A4-AD98-821605B05C42}" type="parTrans" cxnId="{066FD90A-EF8E-4CBA-A298-D55E1C5D3B7D}">
      <dgm:prSet/>
      <dgm:spPr/>
      <dgm:t>
        <a:bodyPr/>
        <a:lstStyle/>
        <a:p>
          <a:endParaRPr lang="ru-RU"/>
        </a:p>
      </dgm:t>
    </dgm:pt>
    <dgm:pt modelId="{ED9DC547-1251-4A30-802C-85217AEC03A8}" type="sibTrans" cxnId="{066FD90A-EF8E-4CBA-A298-D55E1C5D3B7D}">
      <dgm:prSet/>
      <dgm:spPr/>
      <dgm:t>
        <a:bodyPr/>
        <a:lstStyle/>
        <a:p>
          <a:endParaRPr lang="ru-RU"/>
        </a:p>
      </dgm:t>
    </dgm:pt>
    <dgm:pt modelId="{D302A7DA-2CFF-4185-8DCF-6015B3A14D8A}">
      <dgm:prSet phldrT="[Текст]" custT="1"/>
      <dgm:spPr/>
      <dgm:t>
        <a:bodyPr/>
        <a:lstStyle/>
        <a:p>
          <a:r>
            <a:rPr lang="ru-RU" sz="1400" dirty="0" smtClean="0"/>
            <a:t>Быстрый, маленький зверек,</a:t>
          </a:r>
          <a:endParaRPr lang="ru-RU" sz="1400" dirty="0"/>
        </a:p>
      </dgm:t>
    </dgm:pt>
    <dgm:pt modelId="{DBD25576-77FE-4FC7-9CB6-E68A21E542EA}" type="parTrans" cxnId="{ED759D0E-D992-42F4-A202-10463F6CC962}">
      <dgm:prSet/>
      <dgm:spPr/>
      <dgm:t>
        <a:bodyPr/>
        <a:lstStyle/>
        <a:p>
          <a:endParaRPr lang="ru-RU"/>
        </a:p>
      </dgm:t>
    </dgm:pt>
    <dgm:pt modelId="{977203CD-4E1B-431C-A110-71004BE86325}" type="sibTrans" cxnId="{ED759D0E-D992-42F4-A202-10463F6CC962}">
      <dgm:prSet/>
      <dgm:spPr/>
      <dgm:t>
        <a:bodyPr/>
        <a:lstStyle/>
        <a:p>
          <a:endParaRPr lang="ru-RU"/>
        </a:p>
      </dgm:t>
    </dgm:pt>
    <dgm:pt modelId="{AE2138E2-AF81-47E3-A393-C844167610E2}">
      <dgm:prSet phldrT="[Текст]" custT="1"/>
      <dgm:spPr/>
      <dgm:t>
        <a:bodyPr/>
        <a:lstStyle/>
        <a:p>
          <a:r>
            <a:rPr lang="ru-RU" sz="1200" dirty="0" smtClean="0"/>
            <a:t>Большая голова,        </a:t>
          </a:r>
          <a:endParaRPr lang="ru-RU" sz="1200" dirty="0"/>
        </a:p>
      </dgm:t>
    </dgm:pt>
    <dgm:pt modelId="{4DEA5D43-D86E-4E07-9417-9A04992AA9C3}" type="parTrans" cxnId="{722F38AD-41A3-453A-8A55-95F6C898A7D3}">
      <dgm:prSet/>
      <dgm:spPr/>
      <dgm:t>
        <a:bodyPr/>
        <a:lstStyle/>
        <a:p>
          <a:endParaRPr lang="ru-RU"/>
        </a:p>
      </dgm:t>
    </dgm:pt>
    <dgm:pt modelId="{F15F0621-31DA-4561-B5F5-5A9EDB0569A0}" type="sibTrans" cxnId="{722F38AD-41A3-453A-8A55-95F6C898A7D3}">
      <dgm:prSet/>
      <dgm:spPr/>
      <dgm:t>
        <a:bodyPr/>
        <a:lstStyle/>
        <a:p>
          <a:endParaRPr lang="ru-RU"/>
        </a:p>
      </dgm:t>
    </dgm:pt>
    <dgm:pt modelId="{CEE63702-E1EB-493D-8A55-82B9674DAAD3}">
      <dgm:prSet phldrT="[Текст]" custT="1"/>
      <dgm:spPr/>
      <dgm:t>
        <a:bodyPr/>
        <a:lstStyle/>
        <a:p>
          <a:r>
            <a:rPr lang="ru-RU" sz="1200" dirty="0" smtClean="0"/>
            <a:t>На суку сидит, </a:t>
          </a:r>
          <a:endParaRPr lang="ru-RU" sz="1200" dirty="0"/>
        </a:p>
      </dgm:t>
    </dgm:pt>
    <dgm:pt modelId="{70440F74-B76F-48CB-BFFB-71C9FE505E14}" type="parTrans" cxnId="{DDE7CC74-AA9F-4373-AEE9-8249B7C2E3EE}">
      <dgm:prSet/>
      <dgm:spPr/>
      <dgm:t>
        <a:bodyPr/>
        <a:lstStyle/>
        <a:p>
          <a:endParaRPr lang="ru-RU"/>
        </a:p>
      </dgm:t>
    </dgm:pt>
    <dgm:pt modelId="{3AD0B2F8-CBB3-4FE0-BB20-7C621412CDCC}" type="sibTrans" cxnId="{DDE7CC74-AA9F-4373-AEE9-8249B7C2E3EE}">
      <dgm:prSet/>
      <dgm:spPr/>
      <dgm:t>
        <a:bodyPr/>
        <a:lstStyle/>
        <a:p>
          <a:endParaRPr lang="ru-RU"/>
        </a:p>
      </dgm:t>
    </dgm:pt>
    <dgm:pt modelId="{9D03FAFC-60E2-4002-A827-CEE26FCD04F8}">
      <dgm:prSet phldrT="[Текст]" custT="1"/>
      <dgm:spPr/>
      <dgm:t>
        <a:bodyPr/>
        <a:lstStyle/>
        <a:p>
          <a:r>
            <a:rPr lang="ru-RU" sz="1200" dirty="0" smtClean="0"/>
            <a:t>Во все стороны глядит</a:t>
          </a:r>
          <a:endParaRPr lang="ru-RU" sz="1200" dirty="0"/>
        </a:p>
      </dgm:t>
    </dgm:pt>
    <dgm:pt modelId="{CBF4D770-6B21-4255-A694-6D428635A803}" type="parTrans" cxnId="{559431B4-5C9A-4FF0-9909-1D426F82EC6D}">
      <dgm:prSet/>
      <dgm:spPr/>
      <dgm:t>
        <a:bodyPr/>
        <a:lstStyle/>
        <a:p>
          <a:endParaRPr lang="ru-RU"/>
        </a:p>
      </dgm:t>
    </dgm:pt>
    <dgm:pt modelId="{7E4A2727-8E54-411E-8ABF-D116A93FFBC2}" type="sibTrans" cxnId="{559431B4-5C9A-4FF0-9909-1D426F82EC6D}">
      <dgm:prSet/>
      <dgm:spPr/>
      <dgm:t>
        <a:bodyPr/>
        <a:lstStyle/>
        <a:p>
          <a:endParaRPr lang="ru-RU"/>
        </a:p>
      </dgm:t>
    </dgm:pt>
    <dgm:pt modelId="{1A37F022-FCCA-48BE-8860-583EA042A47A}">
      <dgm:prSet phldrT="[Текст]" custT="1"/>
      <dgm:spPr/>
      <dgm:t>
        <a:bodyPr/>
        <a:lstStyle/>
        <a:p>
          <a:r>
            <a:rPr lang="ru-RU" sz="1200" dirty="0" smtClean="0"/>
            <a:t>Да вдруг, как полетит.</a:t>
          </a:r>
          <a:endParaRPr lang="ru-RU" sz="1200" dirty="0"/>
        </a:p>
      </dgm:t>
    </dgm:pt>
    <dgm:pt modelId="{166C9218-4AF0-475D-A7A8-9DE6455B449A}" type="parTrans" cxnId="{1028201A-214A-45A1-BDFB-A13F64D0B2AB}">
      <dgm:prSet/>
      <dgm:spPr/>
      <dgm:t>
        <a:bodyPr/>
        <a:lstStyle/>
        <a:p>
          <a:endParaRPr lang="ru-RU"/>
        </a:p>
      </dgm:t>
    </dgm:pt>
    <dgm:pt modelId="{F4144806-B548-438A-9404-08DEB73AD80B}" type="sibTrans" cxnId="{1028201A-214A-45A1-BDFB-A13F64D0B2AB}">
      <dgm:prSet/>
      <dgm:spPr/>
      <dgm:t>
        <a:bodyPr/>
        <a:lstStyle/>
        <a:p>
          <a:endParaRPr lang="ru-RU"/>
        </a:p>
      </dgm:t>
    </dgm:pt>
    <dgm:pt modelId="{C6DE29E8-D111-49F7-97DA-EF80EAF81F2C}">
      <dgm:prSet phldrT="[Текст]" custT="1"/>
      <dgm:spPr/>
      <dgm:t>
        <a:bodyPr/>
        <a:lstStyle/>
        <a:p>
          <a:r>
            <a:rPr lang="ru-RU" sz="1400" dirty="0" smtClean="0"/>
            <a:t>Закачалось деревцо</a:t>
          </a:r>
          <a:endParaRPr lang="ru-RU" sz="1400" dirty="0"/>
        </a:p>
      </dgm:t>
    </dgm:pt>
    <dgm:pt modelId="{EFA9513C-63F1-4ABE-BF38-4C9727B8B5EC}" type="parTrans" cxnId="{23746F8B-8627-4E3C-A92E-904DF936584F}">
      <dgm:prSet/>
      <dgm:spPr/>
      <dgm:t>
        <a:bodyPr/>
        <a:lstStyle/>
        <a:p>
          <a:endParaRPr lang="ru-RU"/>
        </a:p>
      </dgm:t>
    </dgm:pt>
    <dgm:pt modelId="{4E339E4D-6C26-46F7-A730-A1B76C0F15A8}" type="sibTrans" cxnId="{23746F8B-8627-4E3C-A92E-904DF936584F}">
      <dgm:prSet/>
      <dgm:spPr/>
      <dgm:t>
        <a:bodyPr/>
        <a:lstStyle/>
        <a:p>
          <a:endParaRPr lang="ru-RU"/>
        </a:p>
      </dgm:t>
    </dgm:pt>
    <dgm:pt modelId="{1C39DF2F-78FB-4196-A199-9AA5AF92F3AA}">
      <dgm:prSet phldrT="[Текст]" custT="1"/>
      <dgm:spPr/>
      <dgm:t>
        <a:bodyPr/>
        <a:lstStyle/>
        <a:p>
          <a:r>
            <a:rPr lang="ru-RU" sz="1400" dirty="0" smtClean="0"/>
            <a:t>Ветерок все тише-тише</a:t>
          </a:r>
          <a:endParaRPr lang="ru-RU" sz="1400" dirty="0"/>
        </a:p>
      </dgm:t>
    </dgm:pt>
    <dgm:pt modelId="{402F8CB5-4140-475C-B27B-54006B40E4E5}" type="parTrans" cxnId="{84E2C27B-F109-4D9C-9F25-D6D901012395}">
      <dgm:prSet/>
      <dgm:spPr/>
      <dgm:t>
        <a:bodyPr/>
        <a:lstStyle/>
        <a:p>
          <a:endParaRPr lang="ru-RU"/>
        </a:p>
      </dgm:t>
    </dgm:pt>
    <dgm:pt modelId="{E3B1EBDD-09B9-4C35-A829-E1AF2D51C858}" type="sibTrans" cxnId="{84E2C27B-F109-4D9C-9F25-D6D901012395}">
      <dgm:prSet/>
      <dgm:spPr/>
      <dgm:t>
        <a:bodyPr/>
        <a:lstStyle/>
        <a:p>
          <a:endParaRPr lang="ru-RU"/>
        </a:p>
      </dgm:t>
    </dgm:pt>
    <dgm:pt modelId="{D93513DA-7EE2-4A25-831C-E45064001A6C}">
      <dgm:prSet phldrT="[Текст]" custT="1"/>
      <dgm:spPr/>
      <dgm:t>
        <a:bodyPr/>
        <a:lstStyle/>
        <a:p>
          <a:r>
            <a:rPr lang="ru-RU" sz="1400" dirty="0" smtClean="0"/>
            <a:t>Деревцо все выше </a:t>
          </a:r>
          <a:r>
            <a:rPr lang="ru-RU" sz="1400" dirty="0" err="1" smtClean="0"/>
            <a:t>выше</a:t>
          </a:r>
          <a:r>
            <a:rPr lang="ru-RU" sz="1400" dirty="0" smtClean="0"/>
            <a:t>.</a:t>
          </a:r>
          <a:endParaRPr lang="ru-RU" sz="1400" dirty="0"/>
        </a:p>
      </dgm:t>
    </dgm:pt>
    <dgm:pt modelId="{9D7DA586-9276-4107-A046-9F992B38A884}" type="parTrans" cxnId="{742599CB-6916-412C-B7D8-2BC4F778B434}">
      <dgm:prSet/>
      <dgm:spPr/>
      <dgm:t>
        <a:bodyPr/>
        <a:lstStyle/>
        <a:p>
          <a:endParaRPr lang="ru-RU"/>
        </a:p>
      </dgm:t>
    </dgm:pt>
    <dgm:pt modelId="{EEC64B58-9877-4388-9BA8-2D368C2D0247}" type="sibTrans" cxnId="{742599CB-6916-412C-B7D8-2BC4F778B434}">
      <dgm:prSet/>
      <dgm:spPr/>
      <dgm:t>
        <a:bodyPr/>
        <a:lstStyle/>
        <a:p>
          <a:endParaRPr lang="ru-RU"/>
        </a:p>
      </dgm:t>
    </dgm:pt>
    <dgm:pt modelId="{09B99092-BF0E-451C-9255-B27C9BC3A7A0}">
      <dgm:prSet phldrT="[Текст]" custT="1"/>
      <dgm:spPr/>
      <dgm:t>
        <a:bodyPr/>
        <a:lstStyle/>
        <a:p>
          <a:r>
            <a:rPr lang="ru-RU" sz="1400" dirty="0" smtClean="0"/>
            <a:t>По деревьям</a:t>
          </a:r>
          <a:endParaRPr lang="ru-RU" sz="1400" dirty="0"/>
        </a:p>
      </dgm:t>
    </dgm:pt>
    <dgm:pt modelId="{E0676005-8FC9-480B-A564-EB46DD023AC4}" type="parTrans" cxnId="{ACA83611-4B9D-4623-849C-63E21B5BB146}">
      <dgm:prSet/>
      <dgm:spPr/>
      <dgm:t>
        <a:bodyPr/>
        <a:lstStyle/>
        <a:p>
          <a:endParaRPr lang="ru-RU"/>
        </a:p>
      </dgm:t>
    </dgm:pt>
    <dgm:pt modelId="{97998301-E454-417E-B453-F776B18B623A}" type="sibTrans" cxnId="{ACA83611-4B9D-4623-849C-63E21B5BB146}">
      <dgm:prSet/>
      <dgm:spPr/>
      <dgm:t>
        <a:bodyPr/>
        <a:lstStyle/>
        <a:p>
          <a:endParaRPr lang="ru-RU"/>
        </a:p>
      </dgm:t>
    </dgm:pt>
    <dgm:pt modelId="{4BA7201D-88AB-4930-9CE1-0B3117855EBA}">
      <dgm:prSet phldrT="[Текст]" custT="1"/>
      <dgm:spPr/>
      <dgm:t>
        <a:bodyPr/>
        <a:lstStyle/>
        <a:p>
          <a:r>
            <a:rPr lang="ru-RU" sz="1400" dirty="0" smtClean="0"/>
            <a:t>Скок-поскок</a:t>
          </a:r>
          <a:endParaRPr lang="ru-RU" sz="1400" dirty="0"/>
        </a:p>
      </dgm:t>
    </dgm:pt>
    <dgm:pt modelId="{A2681233-4111-4664-961F-CF4414A64C23}" type="parTrans" cxnId="{F0CA6ED7-EE51-4D6B-878F-851C50A39935}">
      <dgm:prSet/>
      <dgm:spPr/>
      <dgm:t>
        <a:bodyPr/>
        <a:lstStyle/>
        <a:p>
          <a:endParaRPr lang="ru-RU"/>
        </a:p>
      </dgm:t>
    </dgm:pt>
    <dgm:pt modelId="{F5FB20DD-2889-4D0A-AC41-020807C6492F}" type="sibTrans" cxnId="{F0CA6ED7-EE51-4D6B-878F-851C50A39935}">
      <dgm:prSet/>
      <dgm:spPr/>
      <dgm:t>
        <a:bodyPr/>
        <a:lstStyle/>
        <a:p>
          <a:endParaRPr lang="ru-RU"/>
        </a:p>
      </dgm:t>
    </dgm:pt>
    <dgm:pt modelId="{0F9F027C-247E-44DF-8CFD-E2201FF766A0}" type="pres">
      <dgm:prSet presAssocID="{74202FDB-A1D7-4B22-94E7-AFF9D6A7FE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EC2E75-D622-4458-809F-E45A93790EB2}" type="pres">
      <dgm:prSet presAssocID="{C223D6C8-986D-4A08-BE6F-8DEF8241C296}" presName="composite" presStyleCnt="0"/>
      <dgm:spPr/>
    </dgm:pt>
    <dgm:pt modelId="{38E2DDD8-CF66-40A0-A489-635134BEB4A1}" type="pres">
      <dgm:prSet presAssocID="{C223D6C8-986D-4A08-BE6F-8DEF8241C29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CEF86-69DC-4910-90A7-BE39511B653C}" type="pres">
      <dgm:prSet presAssocID="{C223D6C8-986D-4A08-BE6F-8DEF8241C29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22913-56E3-43D7-A579-3F374632E388}" type="pres">
      <dgm:prSet presAssocID="{FFB34F08-C179-40AB-89AE-8E322F145836}" presName="space" presStyleCnt="0"/>
      <dgm:spPr/>
    </dgm:pt>
    <dgm:pt modelId="{8897146F-E932-46A4-B065-8E1CB77F42F9}" type="pres">
      <dgm:prSet presAssocID="{A9344DC9-A235-4920-AD66-52C4AEE3A61E}" presName="composite" presStyleCnt="0"/>
      <dgm:spPr/>
    </dgm:pt>
    <dgm:pt modelId="{DBBE4C7C-C263-4E71-9C54-4DD17257E825}" type="pres">
      <dgm:prSet presAssocID="{A9344DC9-A235-4920-AD66-52C4AEE3A61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C7261-2D34-453E-86DD-0393AC1A4472}" type="pres">
      <dgm:prSet presAssocID="{A9344DC9-A235-4920-AD66-52C4AEE3A61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A22B5-E7E3-4213-AEA3-10502FB4B68D}" type="pres">
      <dgm:prSet presAssocID="{D652A0BE-7A52-4AA9-817E-85ADA060D375}" presName="space" presStyleCnt="0"/>
      <dgm:spPr/>
    </dgm:pt>
    <dgm:pt modelId="{81AD2661-6904-4248-A272-D0A79B18C9C6}" type="pres">
      <dgm:prSet presAssocID="{AF12701E-1109-48E4-AEEE-AC4FC9410212}" presName="composite" presStyleCnt="0"/>
      <dgm:spPr/>
    </dgm:pt>
    <dgm:pt modelId="{F070C4DD-0AEC-4801-B36E-6EDB9A5240CD}" type="pres">
      <dgm:prSet presAssocID="{AF12701E-1109-48E4-AEEE-AC4FC941021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DF570-FDD5-4DB8-A9F9-41FF93ACE6EE}" type="pres">
      <dgm:prSet presAssocID="{AF12701E-1109-48E4-AEEE-AC4FC941021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2F38AD-41A3-453A-8A55-95F6C898A7D3}" srcId="{C223D6C8-986D-4A08-BE6F-8DEF8241C296}" destId="{AE2138E2-AF81-47E3-A393-C844167610E2}" srcOrd="1" destOrd="0" parTransId="{4DEA5D43-D86E-4E07-9417-9A04992AA9C3}" sibTransId="{F15F0621-31DA-4561-B5F5-5A9EDB0569A0}"/>
    <dgm:cxn modelId="{23746F8B-8627-4E3C-A92E-904DF936584F}" srcId="{A9344DC9-A235-4920-AD66-52C4AEE3A61E}" destId="{C6DE29E8-D111-49F7-97DA-EF80EAF81F2C}" srcOrd="1" destOrd="0" parTransId="{EFA9513C-63F1-4ABE-BF38-4C9727B8B5EC}" sibTransId="{4E339E4D-6C26-46F7-A730-A1B76C0F15A8}"/>
    <dgm:cxn modelId="{84E2C27B-F109-4D9C-9F25-D6D901012395}" srcId="{A9344DC9-A235-4920-AD66-52C4AEE3A61E}" destId="{1C39DF2F-78FB-4196-A199-9AA5AF92F3AA}" srcOrd="2" destOrd="0" parTransId="{402F8CB5-4140-475C-B27B-54006B40E4E5}" sibTransId="{E3B1EBDD-09B9-4C35-A829-E1AF2D51C858}"/>
    <dgm:cxn modelId="{7A944730-A730-49EC-91C5-8AA5BA606920}" type="presOf" srcId="{1C39DF2F-78FB-4196-A199-9AA5AF92F3AA}" destId="{A1FC7261-2D34-453E-86DD-0393AC1A4472}" srcOrd="0" destOrd="2" presId="urn:microsoft.com/office/officeart/2005/8/layout/hList1"/>
    <dgm:cxn modelId="{C9D6CBAB-1EC6-43D9-B028-A89B28CA8298}" srcId="{74202FDB-A1D7-4B22-94E7-AFF9D6A7FEB8}" destId="{C223D6C8-986D-4A08-BE6F-8DEF8241C296}" srcOrd="0" destOrd="0" parTransId="{67D717EA-8E2A-4DC6-BB18-B6B38CDF3282}" sibTransId="{FFB34F08-C179-40AB-89AE-8E322F145836}"/>
    <dgm:cxn modelId="{F3189844-9371-400D-9C87-826F0789AA68}" type="presOf" srcId="{74202FDB-A1D7-4B22-94E7-AFF9D6A7FEB8}" destId="{0F9F027C-247E-44DF-8CFD-E2201FF766A0}" srcOrd="0" destOrd="0" presId="urn:microsoft.com/office/officeart/2005/8/layout/hList1"/>
    <dgm:cxn modelId="{41EE9F42-A88C-434D-8DA2-9D29F774D034}" type="presOf" srcId="{AF12701E-1109-48E4-AEEE-AC4FC9410212}" destId="{F070C4DD-0AEC-4801-B36E-6EDB9A5240CD}" srcOrd="0" destOrd="0" presId="urn:microsoft.com/office/officeart/2005/8/layout/hList1"/>
    <dgm:cxn modelId="{1028201A-214A-45A1-BDFB-A13F64D0B2AB}" srcId="{C223D6C8-986D-4A08-BE6F-8DEF8241C296}" destId="{1A37F022-FCCA-48BE-8860-583EA042A47A}" srcOrd="4" destOrd="0" parTransId="{166C9218-4AF0-475D-A7A8-9DE6455B449A}" sibTransId="{F4144806-B548-438A-9404-08DEB73AD80B}"/>
    <dgm:cxn modelId="{8845C6BC-E8F5-47C5-8499-4480C4F5234C}" type="presOf" srcId="{09B99092-BF0E-451C-9255-B27C9BC3A7A0}" destId="{FE0DF570-FDD5-4DB8-A9F9-41FF93ACE6EE}" srcOrd="0" destOrd="1" presId="urn:microsoft.com/office/officeart/2005/8/layout/hList1"/>
    <dgm:cxn modelId="{DDE7CC74-AA9F-4373-AEE9-8249B7C2E3EE}" srcId="{C223D6C8-986D-4A08-BE6F-8DEF8241C296}" destId="{CEE63702-E1EB-493D-8A55-82B9674DAAD3}" srcOrd="2" destOrd="0" parTransId="{70440F74-B76F-48CB-BFFB-71C9FE505E14}" sibTransId="{3AD0B2F8-CBB3-4FE0-BB20-7C621412CDCC}"/>
    <dgm:cxn modelId="{066FD90A-EF8E-4CBA-A298-D55E1C5D3B7D}" srcId="{74202FDB-A1D7-4B22-94E7-AFF9D6A7FEB8}" destId="{AF12701E-1109-48E4-AEEE-AC4FC9410212}" srcOrd="2" destOrd="0" parTransId="{475A8E5B-C455-45A4-AD98-821605B05C42}" sibTransId="{ED9DC547-1251-4A30-802C-85217AEC03A8}"/>
    <dgm:cxn modelId="{A5C6DFBD-A318-4351-B577-6F65B2DB4A23}" type="presOf" srcId="{C223D6C8-986D-4A08-BE6F-8DEF8241C296}" destId="{38E2DDD8-CF66-40A0-A489-635134BEB4A1}" srcOrd="0" destOrd="0" presId="urn:microsoft.com/office/officeart/2005/8/layout/hList1"/>
    <dgm:cxn modelId="{D1888194-7385-494F-977D-F1D720E5A03F}" type="presOf" srcId="{9D03FAFC-60E2-4002-A827-CEE26FCD04F8}" destId="{FD7CEF86-69DC-4910-90A7-BE39511B653C}" srcOrd="0" destOrd="3" presId="urn:microsoft.com/office/officeart/2005/8/layout/hList1"/>
    <dgm:cxn modelId="{544CC159-2674-45CB-A078-FCA20A208E43}" type="presOf" srcId="{A9344DC9-A235-4920-AD66-52C4AEE3A61E}" destId="{DBBE4C7C-C263-4E71-9C54-4DD17257E825}" srcOrd="0" destOrd="0" presId="urn:microsoft.com/office/officeart/2005/8/layout/hList1"/>
    <dgm:cxn modelId="{1811A79D-C49B-4B39-95F7-647C34D32FA7}" srcId="{C223D6C8-986D-4A08-BE6F-8DEF8241C296}" destId="{55DECC20-248E-4438-93ED-1ACEB9DA0617}" srcOrd="0" destOrd="0" parTransId="{871A650E-3649-411D-AC32-130C54E2E1B6}" sibTransId="{8852F77C-89DC-4AC9-8C41-AA65C83F41AC}"/>
    <dgm:cxn modelId="{F0CA6ED7-EE51-4D6B-878F-851C50A39935}" srcId="{AF12701E-1109-48E4-AEEE-AC4FC9410212}" destId="{4BA7201D-88AB-4930-9CE1-0B3117855EBA}" srcOrd="2" destOrd="0" parTransId="{A2681233-4111-4664-961F-CF4414A64C23}" sibTransId="{F5FB20DD-2889-4D0A-AC41-020807C6492F}"/>
    <dgm:cxn modelId="{84FEF9E8-D866-4F66-94C5-787F008F9E5F}" type="presOf" srcId="{D302A7DA-2CFF-4185-8DCF-6015B3A14D8A}" destId="{FE0DF570-FDD5-4DB8-A9F9-41FF93ACE6EE}" srcOrd="0" destOrd="0" presId="urn:microsoft.com/office/officeart/2005/8/layout/hList1"/>
    <dgm:cxn modelId="{ACA83611-4B9D-4623-849C-63E21B5BB146}" srcId="{AF12701E-1109-48E4-AEEE-AC4FC9410212}" destId="{09B99092-BF0E-451C-9255-B27C9BC3A7A0}" srcOrd="1" destOrd="0" parTransId="{E0676005-8FC9-480B-A564-EB46DD023AC4}" sibTransId="{97998301-E454-417E-B453-F776B18B623A}"/>
    <dgm:cxn modelId="{ED759D0E-D992-42F4-A202-10463F6CC962}" srcId="{AF12701E-1109-48E4-AEEE-AC4FC9410212}" destId="{D302A7DA-2CFF-4185-8DCF-6015B3A14D8A}" srcOrd="0" destOrd="0" parTransId="{DBD25576-77FE-4FC7-9CB6-E68A21E542EA}" sibTransId="{977203CD-4E1B-431C-A110-71004BE86325}"/>
    <dgm:cxn modelId="{559431B4-5C9A-4FF0-9909-1D426F82EC6D}" srcId="{C223D6C8-986D-4A08-BE6F-8DEF8241C296}" destId="{9D03FAFC-60E2-4002-A827-CEE26FCD04F8}" srcOrd="3" destOrd="0" parTransId="{CBF4D770-6B21-4255-A694-6D428635A803}" sibTransId="{7E4A2727-8E54-411E-8ABF-D116A93FFBC2}"/>
    <dgm:cxn modelId="{6F190031-B74B-42F2-A3D0-ADC3ABE52911}" type="presOf" srcId="{AE2138E2-AF81-47E3-A393-C844167610E2}" destId="{FD7CEF86-69DC-4910-90A7-BE39511B653C}" srcOrd="0" destOrd="1" presId="urn:microsoft.com/office/officeart/2005/8/layout/hList1"/>
    <dgm:cxn modelId="{319CC124-F613-431D-AD22-FACFF8B3BFBA}" type="presOf" srcId="{55DECC20-248E-4438-93ED-1ACEB9DA0617}" destId="{FD7CEF86-69DC-4910-90A7-BE39511B653C}" srcOrd="0" destOrd="0" presId="urn:microsoft.com/office/officeart/2005/8/layout/hList1"/>
    <dgm:cxn modelId="{7F9A5B09-A0F3-4859-BA8B-5CB021EC0197}" type="presOf" srcId="{D93513DA-7EE2-4A25-831C-E45064001A6C}" destId="{A1FC7261-2D34-453E-86DD-0393AC1A4472}" srcOrd="0" destOrd="3" presId="urn:microsoft.com/office/officeart/2005/8/layout/hList1"/>
    <dgm:cxn modelId="{7F3129BB-B3B0-414A-B003-449D32D79920}" type="presOf" srcId="{C6DE29E8-D111-49F7-97DA-EF80EAF81F2C}" destId="{A1FC7261-2D34-453E-86DD-0393AC1A4472}" srcOrd="0" destOrd="1" presId="urn:microsoft.com/office/officeart/2005/8/layout/hList1"/>
    <dgm:cxn modelId="{0664F8F5-6707-491C-81E8-298F5D1DDFE9}" type="presOf" srcId="{4BA7201D-88AB-4930-9CE1-0B3117855EBA}" destId="{FE0DF570-FDD5-4DB8-A9F9-41FF93ACE6EE}" srcOrd="0" destOrd="2" presId="urn:microsoft.com/office/officeart/2005/8/layout/hList1"/>
    <dgm:cxn modelId="{F6E036AE-F88F-4544-A8B9-3E1398B510AD}" srcId="{A9344DC9-A235-4920-AD66-52C4AEE3A61E}" destId="{5FE93071-E45C-4BA5-843C-7C7AE0907231}" srcOrd="0" destOrd="0" parTransId="{9ED53B7A-E415-458F-A86E-2F41BDC77C27}" sibTransId="{B33DA7EA-578B-4FF7-9267-189A4BA79904}"/>
    <dgm:cxn modelId="{730D7945-1A87-4224-8660-21B2FD9D9B02}" type="presOf" srcId="{CEE63702-E1EB-493D-8A55-82B9674DAAD3}" destId="{FD7CEF86-69DC-4910-90A7-BE39511B653C}" srcOrd="0" destOrd="2" presId="urn:microsoft.com/office/officeart/2005/8/layout/hList1"/>
    <dgm:cxn modelId="{742599CB-6916-412C-B7D8-2BC4F778B434}" srcId="{A9344DC9-A235-4920-AD66-52C4AEE3A61E}" destId="{D93513DA-7EE2-4A25-831C-E45064001A6C}" srcOrd="3" destOrd="0" parTransId="{9D7DA586-9276-4107-A046-9F992B38A884}" sibTransId="{EEC64B58-9877-4388-9BA8-2D368C2D0247}"/>
    <dgm:cxn modelId="{986F7815-669A-4EE4-B133-6A62CC9FEC26}" srcId="{74202FDB-A1D7-4B22-94E7-AFF9D6A7FEB8}" destId="{A9344DC9-A235-4920-AD66-52C4AEE3A61E}" srcOrd="1" destOrd="0" parTransId="{BDA195F5-D175-4254-9ECE-5C13320567DA}" sibTransId="{D652A0BE-7A52-4AA9-817E-85ADA060D375}"/>
    <dgm:cxn modelId="{4ACF4109-3AE3-4F4B-A3D4-8762DE29DD56}" type="presOf" srcId="{5FE93071-E45C-4BA5-843C-7C7AE0907231}" destId="{A1FC7261-2D34-453E-86DD-0393AC1A4472}" srcOrd="0" destOrd="0" presId="urn:microsoft.com/office/officeart/2005/8/layout/hList1"/>
    <dgm:cxn modelId="{661AA4C0-98F9-4001-A897-FDC58F075F1C}" type="presOf" srcId="{1A37F022-FCCA-48BE-8860-583EA042A47A}" destId="{FD7CEF86-69DC-4910-90A7-BE39511B653C}" srcOrd="0" destOrd="4" presId="urn:microsoft.com/office/officeart/2005/8/layout/hList1"/>
    <dgm:cxn modelId="{073BAA8D-6BC1-4E11-B2CE-2FFF83E18AB6}" type="presParOf" srcId="{0F9F027C-247E-44DF-8CFD-E2201FF766A0}" destId="{19EC2E75-D622-4458-809F-E45A93790EB2}" srcOrd="0" destOrd="0" presId="urn:microsoft.com/office/officeart/2005/8/layout/hList1"/>
    <dgm:cxn modelId="{7A785679-B0FD-49FB-995B-93595C59822B}" type="presParOf" srcId="{19EC2E75-D622-4458-809F-E45A93790EB2}" destId="{38E2DDD8-CF66-40A0-A489-635134BEB4A1}" srcOrd="0" destOrd="0" presId="urn:microsoft.com/office/officeart/2005/8/layout/hList1"/>
    <dgm:cxn modelId="{6BAA537C-26AC-4F42-99F1-5CD1689942B5}" type="presParOf" srcId="{19EC2E75-D622-4458-809F-E45A93790EB2}" destId="{FD7CEF86-69DC-4910-90A7-BE39511B653C}" srcOrd="1" destOrd="0" presId="urn:microsoft.com/office/officeart/2005/8/layout/hList1"/>
    <dgm:cxn modelId="{1D29D1D6-F3C7-48B4-8D97-009094A24D6F}" type="presParOf" srcId="{0F9F027C-247E-44DF-8CFD-E2201FF766A0}" destId="{5F522913-56E3-43D7-A579-3F374632E388}" srcOrd="1" destOrd="0" presId="urn:microsoft.com/office/officeart/2005/8/layout/hList1"/>
    <dgm:cxn modelId="{CD2323FE-F868-4C6D-88F9-A7ABD556CDBB}" type="presParOf" srcId="{0F9F027C-247E-44DF-8CFD-E2201FF766A0}" destId="{8897146F-E932-46A4-B065-8E1CB77F42F9}" srcOrd="2" destOrd="0" presId="urn:microsoft.com/office/officeart/2005/8/layout/hList1"/>
    <dgm:cxn modelId="{6970B2DE-7F7C-4049-BF6C-0BEC161624E8}" type="presParOf" srcId="{8897146F-E932-46A4-B065-8E1CB77F42F9}" destId="{DBBE4C7C-C263-4E71-9C54-4DD17257E825}" srcOrd="0" destOrd="0" presId="urn:microsoft.com/office/officeart/2005/8/layout/hList1"/>
    <dgm:cxn modelId="{8D1E62CA-245D-484A-B8B5-517481444C35}" type="presParOf" srcId="{8897146F-E932-46A4-B065-8E1CB77F42F9}" destId="{A1FC7261-2D34-453E-86DD-0393AC1A4472}" srcOrd="1" destOrd="0" presId="urn:microsoft.com/office/officeart/2005/8/layout/hList1"/>
    <dgm:cxn modelId="{77C29F7E-7470-4C18-A205-1D8F26A08F8D}" type="presParOf" srcId="{0F9F027C-247E-44DF-8CFD-E2201FF766A0}" destId="{3B5A22B5-E7E3-4213-AEA3-10502FB4B68D}" srcOrd="3" destOrd="0" presId="urn:microsoft.com/office/officeart/2005/8/layout/hList1"/>
    <dgm:cxn modelId="{F0AF187B-91FB-4B34-BB26-4BADE73283A5}" type="presParOf" srcId="{0F9F027C-247E-44DF-8CFD-E2201FF766A0}" destId="{81AD2661-6904-4248-A272-D0A79B18C9C6}" srcOrd="4" destOrd="0" presId="urn:microsoft.com/office/officeart/2005/8/layout/hList1"/>
    <dgm:cxn modelId="{E61DD0F2-CC00-40B4-BBCB-62B26344D9A8}" type="presParOf" srcId="{81AD2661-6904-4248-A272-D0A79B18C9C6}" destId="{F070C4DD-0AEC-4801-B36E-6EDB9A5240CD}" srcOrd="0" destOrd="0" presId="urn:microsoft.com/office/officeart/2005/8/layout/hList1"/>
    <dgm:cxn modelId="{4EA4F197-AB8C-4B50-AC03-81898360B032}" type="presParOf" srcId="{81AD2661-6904-4248-A272-D0A79B18C9C6}" destId="{FE0DF570-FDD5-4DB8-A9F9-41FF93ACE6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E2DDD8-CF66-40A0-A489-635134BEB4A1}">
      <dsp:nvSpPr>
        <dsp:cNvPr id="0" name=""/>
        <dsp:cNvSpPr/>
      </dsp:nvSpPr>
      <dsp:spPr>
        <a:xfrm>
          <a:off x="1905" y="816437"/>
          <a:ext cx="1857374" cy="742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потешки</a:t>
          </a:r>
          <a:endParaRPr lang="ru-RU" sz="3000" kern="1200" dirty="0"/>
        </a:p>
      </dsp:txBody>
      <dsp:txXfrm>
        <a:off x="1905" y="816437"/>
        <a:ext cx="1857374" cy="742949"/>
      </dsp:txXfrm>
    </dsp:sp>
    <dsp:sp modelId="{FD7CEF86-69DC-4910-90A7-BE39511B653C}">
      <dsp:nvSpPr>
        <dsp:cNvPr id="0" name=""/>
        <dsp:cNvSpPr/>
      </dsp:nvSpPr>
      <dsp:spPr>
        <a:xfrm>
          <a:off x="1905" y="1559387"/>
          <a:ext cx="1857374" cy="1688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err="1" smtClean="0"/>
            <a:t>Совушка</a:t>
          </a:r>
          <a:r>
            <a:rPr lang="ru-RU" sz="1200" kern="1200" dirty="0" smtClean="0"/>
            <a:t> сова,        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Большая голова,        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На суку сидит,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Во все стороны глядит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Да вдруг, как полетит.</a:t>
          </a:r>
          <a:endParaRPr lang="ru-RU" sz="1200" kern="1200" dirty="0"/>
        </a:p>
      </dsp:txBody>
      <dsp:txXfrm>
        <a:off x="1905" y="1559387"/>
        <a:ext cx="1857374" cy="1688175"/>
      </dsp:txXfrm>
    </dsp:sp>
    <dsp:sp modelId="{DBBE4C7C-C263-4E71-9C54-4DD17257E825}">
      <dsp:nvSpPr>
        <dsp:cNvPr id="0" name=""/>
        <dsp:cNvSpPr/>
      </dsp:nvSpPr>
      <dsp:spPr>
        <a:xfrm>
          <a:off x="2119312" y="816437"/>
          <a:ext cx="1857374" cy="742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Стихи </a:t>
          </a:r>
          <a:endParaRPr lang="ru-RU" sz="3000" kern="1200" dirty="0"/>
        </a:p>
      </dsp:txBody>
      <dsp:txXfrm>
        <a:off x="2119312" y="816437"/>
        <a:ext cx="1857374" cy="742949"/>
      </dsp:txXfrm>
    </dsp:sp>
    <dsp:sp modelId="{A1FC7261-2D34-453E-86DD-0393AC1A4472}">
      <dsp:nvSpPr>
        <dsp:cNvPr id="0" name=""/>
        <dsp:cNvSpPr/>
      </dsp:nvSpPr>
      <dsp:spPr>
        <a:xfrm>
          <a:off x="2119312" y="1559387"/>
          <a:ext cx="1857374" cy="1688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Дует ветер нам в лицо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Закачалось деревцо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Ветерок все тише-тише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Деревцо все выше </a:t>
          </a:r>
          <a:r>
            <a:rPr lang="ru-RU" sz="1400" kern="1200" dirty="0" err="1" smtClean="0"/>
            <a:t>выше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2119312" y="1559387"/>
        <a:ext cx="1857374" cy="1688175"/>
      </dsp:txXfrm>
    </dsp:sp>
    <dsp:sp modelId="{F070C4DD-0AEC-4801-B36E-6EDB9A5240CD}">
      <dsp:nvSpPr>
        <dsp:cNvPr id="0" name=""/>
        <dsp:cNvSpPr/>
      </dsp:nvSpPr>
      <dsp:spPr>
        <a:xfrm>
          <a:off x="4236719" y="816437"/>
          <a:ext cx="1857374" cy="742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Загадки</a:t>
          </a:r>
          <a:endParaRPr lang="ru-RU" sz="3000" kern="1200" dirty="0"/>
        </a:p>
      </dsp:txBody>
      <dsp:txXfrm>
        <a:off x="4236719" y="816437"/>
        <a:ext cx="1857374" cy="742949"/>
      </dsp:txXfrm>
    </dsp:sp>
    <dsp:sp modelId="{FE0DF570-FDD5-4DB8-A9F9-41FF93ACE6EE}">
      <dsp:nvSpPr>
        <dsp:cNvPr id="0" name=""/>
        <dsp:cNvSpPr/>
      </dsp:nvSpPr>
      <dsp:spPr>
        <a:xfrm>
          <a:off x="4236719" y="1559387"/>
          <a:ext cx="1857374" cy="1688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Быстрый, маленький зверек,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 деревьям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Скок-поскок</a:t>
          </a:r>
          <a:endParaRPr lang="ru-RU" sz="1400" kern="1200" dirty="0"/>
        </a:p>
      </dsp:txBody>
      <dsp:txXfrm>
        <a:off x="4236719" y="1559387"/>
        <a:ext cx="1857374" cy="1688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DF19556-D885-4890-8A9E-293FE8C4F712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459E492-5A26-4E85-AF42-E39948A707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Муниципальное дошкольное образовательное автономное учреждение «Детский сад №18 «Гнездышко» г.Орска»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3722076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«ФИЗИЧЕСКОЕ  ВОСПИТАНИЕ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В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МДОАУ №18 «Гнездышко г.Орска»</a:t>
            </a:r>
            <a:endParaRPr lang="ru-RU" b="1" dirty="0" smtClean="0">
              <a:solidFill>
                <a:schemeClr val="tx1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ru-RU" dirty="0" smtClean="0"/>
          </a:p>
          <a:p>
            <a:pPr algn="r"/>
            <a:endParaRPr lang="ru-RU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Физкульминутки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Двигательные разминки. 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образц.д.с\20210511_093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447800"/>
            <a:ext cx="3744416" cy="2557264"/>
          </a:xfrm>
          <a:prstGeom prst="rect">
            <a:avLst/>
          </a:prstGeom>
          <a:noFill/>
        </p:spPr>
      </p:pic>
      <p:pic>
        <p:nvPicPr>
          <p:cNvPr id="10" name="Рисунок 9" descr="C:\Users\Пользователь\Desktop\образц.д.с\20210511_094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67240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Пальчиковая гимнастика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Точечный массаж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Крылья носа разотри – раз, два, три!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 под носом себе утри – раз, два, три!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Брови нужно расчесать – раз, два, три, четыре, пять!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Вытри пот себе со лба – раз, два, раз, два!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Серьги на уши повесь, если есть, если есть!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Заколкой волосы скрепи – раз, два, три!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Сзади пуговку найди и пристегни – раз, два, три!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Бусы надо примерять – раз, два, три, четыре, пять!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 сюда повесим брошку, разноцветную матрешку!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 сюда браслетики, красивые </a:t>
            </a:r>
            <a:r>
              <a:rPr lang="ru-RU" sz="1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манжетики</a:t>
            </a: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Девочки и мальчики, приготовьте пальчики!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Вы так славно потрудились и красиво нарядились!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образц.д.с\20210511_093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447800"/>
            <a:ext cx="3600400" cy="4717504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образц.д.с\IMG-a161827c278933a9d250962b3c482a7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84784"/>
            <a:ext cx="360040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Организованная образовательная деятельность.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 smtClean="0"/>
              <a:t>Физкультурные занятия в детском саду- </a:t>
            </a:r>
            <a:r>
              <a:rPr lang="ru-RU" dirty="0" smtClean="0"/>
              <a:t>основная форма организованного систематического обучения двигательным умениям и  навыкам дошкольников посредством физических упражнений.</a:t>
            </a:r>
            <a:br>
              <a:rPr lang="ru-RU" dirty="0" smtClean="0"/>
            </a:br>
            <a:r>
              <a:rPr lang="ru-RU" dirty="0" smtClean="0"/>
              <a:t>Цель и задачи физкультурных занятий:</a:t>
            </a:r>
            <a:br>
              <a:rPr lang="ru-RU" dirty="0" smtClean="0"/>
            </a:br>
            <a:r>
              <a:rPr lang="ru-RU" dirty="0" smtClean="0"/>
              <a:t>-формировать двигательные умения и навыки;</a:t>
            </a:r>
            <a:br>
              <a:rPr lang="ru-RU" dirty="0" smtClean="0"/>
            </a:br>
            <a:r>
              <a:rPr lang="ru-RU" dirty="0" smtClean="0"/>
              <a:t>-развивать физические качества;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>-удовлетворять естественную потребность в движении;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>-обеспечивать развитие и тренировку всех систем и функций организма, через специально организованные оптимальные нагрузки;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>-дать каждому ребенку продемонстрировать свои двигательные умения сверстникам и поучиться у них;</a:t>
            </a:r>
            <a:br>
              <a:rPr lang="ru-RU" dirty="0" smtClean="0"/>
            </a:br>
            <a:r>
              <a:rPr lang="ru-RU" dirty="0" smtClean="0"/>
              <a:t>-создать условия для разностороннего развития детей.</a:t>
            </a:r>
            <a:br>
              <a:rPr lang="ru-RU" dirty="0" smtClean="0"/>
            </a:br>
            <a:r>
              <a:rPr lang="ru-RU" dirty="0" smtClean="0"/>
              <a:t>		</a:t>
            </a:r>
            <a:r>
              <a:rPr lang="ru-RU" b="1" dirty="0" smtClean="0"/>
              <a:t>Типы физкультурных занятий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-учебно-тренировочные;</a:t>
            </a:r>
            <a:br>
              <a:rPr lang="ru-RU" dirty="0" smtClean="0"/>
            </a:br>
            <a:r>
              <a:rPr lang="ru-RU" dirty="0" smtClean="0"/>
              <a:t>-на закрепление и совершенствование движений;</a:t>
            </a:r>
            <a:br>
              <a:rPr lang="ru-RU" dirty="0" smtClean="0"/>
            </a:br>
            <a:r>
              <a:rPr lang="ru-RU" dirty="0" smtClean="0"/>
              <a:t>-игровые;</a:t>
            </a:r>
            <a:br>
              <a:rPr lang="ru-RU" dirty="0" smtClean="0"/>
            </a:br>
            <a:r>
              <a:rPr lang="ru-RU" dirty="0" smtClean="0"/>
              <a:t>-сюжетные;</a:t>
            </a:r>
            <a:br>
              <a:rPr lang="ru-RU" dirty="0" smtClean="0"/>
            </a:br>
            <a:r>
              <a:rPr lang="ru-RU" dirty="0" smtClean="0"/>
              <a:t>-тематические;</a:t>
            </a:r>
            <a:br>
              <a:rPr lang="ru-RU" dirty="0" smtClean="0"/>
            </a:br>
            <a:r>
              <a:rPr lang="ru-RU" dirty="0" smtClean="0"/>
              <a:t>-контрольные;</a:t>
            </a:r>
            <a:br>
              <a:rPr lang="ru-RU" dirty="0" smtClean="0"/>
            </a:br>
            <a:r>
              <a:rPr lang="ru-RU" dirty="0" smtClean="0"/>
              <a:t>-интегрированные;</a:t>
            </a:r>
            <a:br>
              <a:rPr lang="ru-RU" dirty="0" smtClean="0"/>
            </a:br>
            <a:r>
              <a:rPr lang="ru-RU" dirty="0" smtClean="0"/>
              <a:t>-занятия-походы(элементарный туризм);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Физкультурные занятия.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Пользователь\Desktop\образц.д.с\IMG-20210214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05064"/>
            <a:ext cx="3240360" cy="2725936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ownloads\IMG-34bd3429f84b51f48aa4025a595784f4-V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4032448" cy="2736304"/>
          </a:xfrm>
          <a:prstGeom prst="rect">
            <a:avLst/>
          </a:prstGeom>
          <a:noFill/>
        </p:spPr>
      </p:pic>
      <p:pic>
        <p:nvPicPr>
          <p:cNvPr id="8" name="Рисунок 7" descr="C:\Users\Пользователь\Desktop\образц.д.с\IMG-9598b9ce0831f2da005f90622d9cebde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41764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Users\Пользователь\Desktop\образц.д.с\IMG-5b33a2289c0575f1178a6af29a55758e-V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5" y="1447800"/>
            <a:ext cx="3312368" cy="248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Занятия в бассейне.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Пользователь\Documents\МАМИН КОНКУРС\DnsQ2Hu_nz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447800"/>
            <a:ext cx="4104456" cy="480060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ocuments\МАМИН КОНКУРС\iPVngiRv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84784"/>
            <a:ext cx="360040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Занятия на свежем воздухе.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Пользователь\Desktop\образц.д.с\IMG-20210318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124744"/>
            <a:ext cx="3672408" cy="2520280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esktop\образц.д.с\IMG-20210318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240360" cy="2520280"/>
          </a:xfrm>
          <a:prstGeom prst="rect">
            <a:avLst/>
          </a:prstGeom>
          <a:noFill/>
        </p:spPr>
      </p:pic>
      <p:pic>
        <p:nvPicPr>
          <p:cNvPr id="10244" name="Picture 4" descr="C:\Users\Пользователь\Desktop\образц.д.с\IMG-20210318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645024"/>
            <a:ext cx="4824536" cy="308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ПРОГУЛКА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Подвижные игры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Спортивные игры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Самостоятельная двигательная деятельность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Индивидуальная работа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Прогулка.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Пользователь\Desktop\образц.д.с\20210511_112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447800"/>
            <a:ext cx="3960440" cy="2413248"/>
          </a:xfrm>
          <a:prstGeom prst="rect">
            <a:avLst/>
          </a:prstGeom>
          <a:noFill/>
        </p:spPr>
      </p:pic>
      <p:pic>
        <p:nvPicPr>
          <p:cNvPr id="6" name="Рисунок 5" descr="C:\Users\Пользователь\Desktop\образц.д.с\20210511_1119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456384" cy="272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образц.д.с\20210512_1136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4365104"/>
            <a:ext cx="46805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Задачи  физического воспитания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ОЗДОРОВИТЕЛЬНЫЕ ЗАДАЧИ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dirty="0" smtClean="0"/>
              <a:t>Охрана жизни и укрепления здоровья, улучшение физического развития, функциональное совершенствование и повышение работоспособности организма ребенка, а также закаливание 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Зимние забавы.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Пользователь\Desktop\образц.д.с\IMG-cf9800404dc4c04cc02b78b2f47b4f64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56792"/>
            <a:ext cx="3657600" cy="468052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cuments\мамино0000000\IMG-a619fb55742910959a0a4aaf021a05ff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700808"/>
            <a:ext cx="365760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Физкультурные досуги, праздники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Подвижные, спортивные игры</a:t>
            </a:r>
          </a:p>
          <a:p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Игры-забавы</a:t>
            </a:r>
          </a:p>
          <a:p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Ритмическая  гимнастика</a:t>
            </a:r>
          </a:p>
          <a:p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Совместные мероприятия с родителями</a:t>
            </a:r>
            <a:endParaRPr lang="ru-RU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Совместные мероприятия с родителями.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Пользователь\Desktop\образц.д.с\MyColl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84784"/>
            <a:ext cx="3657600" cy="4896544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cuments\мамино2.0\IMG-68f1a998d944c8b46b14b40aed1213e0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556792"/>
            <a:ext cx="365760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Спорт -</a:t>
            </a:r>
            <a:r>
              <a:rPr lang="ru-RU" sz="2800" b="1" dirty="0" smtClean="0">
                <a:solidFill>
                  <a:schemeClr val="tx1"/>
                </a:solidFill>
              </a:rPr>
              <a:t>ты жизнь!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Пользователь\Desktop\образц.д.с\20220427_160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1600" y="2132856"/>
            <a:ext cx="4608512" cy="3456384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ocuments\мамино0000000\IMG-8321268b9bff5269213c1aa1fd1fa140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628800"/>
            <a:ext cx="3657600" cy="4536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Футбол и веселые старты.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Пользователь\Documents\августовка+футбоол\gVynLQvKm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ocuments\мамино2.0\IMG_20190603_1112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Спортивные игры.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Пользователь\Desktop\образц.д.с\IMG-20210317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56792"/>
            <a:ext cx="3657600" cy="4608512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ocuments\августовка+футбоол\IMG_20210216_1102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484784"/>
            <a:ext cx="365760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Наши чемпионы.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Пользователь\Desktop\образц.д.с\IMG-16409ebd85b314677f26e52ae213779d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56792"/>
            <a:ext cx="3657600" cy="4608512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образц.д.с\IMG-0216598d47a06c433230940042c4bc1e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1556792"/>
            <a:ext cx="365760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Малые Олимпийские игры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pic>
        <p:nvPicPr>
          <p:cNvPr id="12290" name="Picture 2" descr="C:\Users\Пользователь\Documents\мамино5\DGWu7bM-F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ocuments\мамино5\okEovW4KRb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образц.д.с\Олим.иг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720911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Спортивные праздники.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Содержимое 8" descr="C:\Users\Олеся Шарова\Desktop\фото\keRfcS478-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47800"/>
            <a:ext cx="3312368" cy="30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Олеся Шарова\Desktop\фото\9HFyvCDf-n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1484785"/>
            <a:ext cx="360040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ользователь\Documents\мамино2.0\IMG_20190603_110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79" y="4581128"/>
            <a:ext cx="374441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49808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ОБРАЗОВАТЕЛЬНЫЕ ЗАДАЧИ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двигательных навыков и умений, развитие физических качеств, овладение физическими упражнениями и подвижными и спортивными играми, привитие навыков правильной осанки, навыков гигиены, освоение специальных знаний.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Дополнительное образование: акробатика и шашки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5122" name="Picture 2" descr="C:\Users\Пользователь\Desktop\образц.д.с\акробатика\MyColl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3657600" cy="4824536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образц.д.с\шашки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24000"/>
            <a:ext cx="3312367" cy="466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Педагоги ведут здоровый образ жизни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266" name="Picture 2" descr="C:\Users\Пользователь\Desktop\образц.д.с\image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3744416" cy="2160240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образц.д.с\image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888432" cy="2160240"/>
          </a:xfrm>
          <a:prstGeom prst="rect">
            <a:avLst/>
          </a:prstGeom>
          <a:noFill/>
        </p:spPr>
      </p:pic>
      <p:pic>
        <p:nvPicPr>
          <p:cNvPr id="11268" name="Picture 4" descr="C:\Users\Пользователь\Desktop\образц.д.с\педаго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3816424" cy="3456384"/>
          </a:xfrm>
          <a:prstGeom prst="rect">
            <a:avLst/>
          </a:prstGeom>
          <a:noFill/>
        </p:spPr>
      </p:pic>
      <p:pic>
        <p:nvPicPr>
          <p:cNvPr id="11269" name="Picture 5" descr="C:\Users\Пользователь\Desktop\образц.д.с\изображение_viber_2021-05-09_20-26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396044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/>
              <a:t>Спасибо за внимание.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ВОСПИТАТЕЛЬНЫЕ ЗАДАЧИ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ru-RU" sz="2400" dirty="0" smtClean="0"/>
              <a:t>воспитание нравственных качеств;</a:t>
            </a:r>
          </a:p>
          <a:p>
            <a:r>
              <a:rPr lang="ru-RU" sz="2400" dirty="0" smtClean="0"/>
              <a:t>Воспитание жизнерадостной, жизнестойкой, творческой личности;</a:t>
            </a:r>
          </a:p>
          <a:p>
            <a:r>
              <a:rPr lang="ru-RU" sz="2400" dirty="0" smtClean="0"/>
              <a:t> воспитывать у детей привычку к строгому соблюдению режима дня и вырабатывать потребность к ежедневным занятиям физическими упражнениями;</a:t>
            </a:r>
          </a:p>
          <a:p>
            <a:r>
              <a:rPr lang="ru-RU" sz="2400" dirty="0" smtClean="0"/>
              <a:t> развивать умение самостоятельно заниматься этими упражнениями в детском саду и дома.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Формы физического воспитания детей дошкольного возраста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928802"/>
            <a:ext cx="7498080" cy="4319598"/>
          </a:xfrm>
        </p:spPr>
        <p:txBody>
          <a:bodyPr/>
          <a:lstStyle/>
          <a:p>
            <a:r>
              <a:rPr lang="ru-RU" sz="2000" dirty="0" smtClean="0"/>
              <a:t>Организованная образовательная деятельность.</a:t>
            </a:r>
          </a:p>
          <a:p>
            <a:r>
              <a:rPr lang="ru-RU" sz="2000" dirty="0" smtClean="0"/>
              <a:t>Утренняя гимнастика, гимнастика после дневного сна</a:t>
            </a:r>
          </a:p>
          <a:p>
            <a:r>
              <a:rPr lang="ru-RU" sz="2000" dirty="0" smtClean="0"/>
              <a:t>Закаливающие процедуры в сочетании с физическими упражнениями</a:t>
            </a:r>
          </a:p>
          <a:p>
            <a:r>
              <a:rPr lang="ru-RU" sz="2000" dirty="0" smtClean="0"/>
              <a:t>Физкультминутки и двигательные разминки</a:t>
            </a:r>
          </a:p>
          <a:p>
            <a:r>
              <a:rPr lang="ru-RU" sz="2000" dirty="0" smtClean="0"/>
              <a:t>Подвижные игры</a:t>
            </a:r>
          </a:p>
          <a:p>
            <a:r>
              <a:rPr lang="ru-RU" sz="2000" dirty="0" smtClean="0"/>
              <a:t>Прогулка</a:t>
            </a:r>
          </a:p>
          <a:p>
            <a:r>
              <a:rPr lang="ru-RU" sz="2000" dirty="0" smtClean="0"/>
              <a:t>Досуги, праздники</a:t>
            </a:r>
          </a:p>
          <a:p>
            <a:r>
              <a:rPr lang="ru-RU" sz="2000" dirty="0" smtClean="0"/>
              <a:t>Пальчиковая, </a:t>
            </a:r>
            <a:r>
              <a:rPr lang="ru-RU" sz="2000" dirty="0" err="1" smtClean="0"/>
              <a:t>логоритмическая</a:t>
            </a:r>
            <a:r>
              <a:rPr lang="ru-RU" sz="2000" dirty="0" smtClean="0"/>
              <a:t> гимнастика, точечный массаж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498080" cy="15827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Утренняя гимнастика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Гимнастика после дневного сна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285852" y="3000372"/>
            <a:ext cx="257176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основе игр разной интенсивности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000760" y="4643446"/>
            <a:ext cx="2571768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основе сюжета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715008" y="2928934"/>
            <a:ext cx="3214710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основе имитационных движений</a:t>
            </a:r>
          </a:p>
          <a:p>
            <a:pPr algn="ctr"/>
            <a:r>
              <a:rPr lang="ru-RU" dirty="0" smtClean="0"/>
              <a:t>Использование загадок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643042" y="4643446"/>
            <a:ext cx="2857520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стихах, использование фольклора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571736" y="1785926"/>
            <a:ext cx="1928826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</p:cNvCxnSpPr>
          <p:nvPr/>
        </p:nvCxnSpPr>
        <p:spPr>
          <a:xfrm rot="16200000" flipH="1">
            <a:off x="5585824" y="1317522"/>
            <a:ext cx="500066" cy="14590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2857488" y="2571744"/>
            <a:ext cx="2786082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3964777" y="2750339"/>
            <a:ext cx="2714644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 rot="10800000" flipV="1">
            <a:off x="4643438" y="1827305"/>
            <a:ext cx="2643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 descr="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819150"/>
            <a:ext cx="190500" cy="200025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Утренняя гимнастика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Пользователь\Desktop\образц.д.с\IMG-20210408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484784"/>
            <a:ext cx="3657600" cy="4536504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образц.д.с\мамин садик\IMG_51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1556792"/>
            <a:ext cx="365760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Гимнастика после сна.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5" name="Picture 3" descr="C:\Users\Пользователь\Desktop\образц.д.с\IMG-20210305-WA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ownloads\IMG-f6ccef2bebeea39d74f07534c9d1d906-V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556792"/>
            <a:ext cx="365760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Закаливание после сна.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Пользователь\Desktop\образц.д.с\IMG-20210305-WA0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образц.д.с\IMG-20210305-WA0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967</TotalTime>
  <Words>449</Words>
  <Application>Microsoft Office PowerPoint</Application>
  <PresentationFormat>Экран (4:3)</PresentationFormat>
  <Paragraphs>93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Солнцестояние</vt:lpstr>
      <vt:lpstr>Муниципальное дошкольное образовательное автономное учреждение «Детский сад №18 «Гнездышко» г.Орска»</vt:lpstr>
      <vt:lpstr>Задачи  физического воспитания</vt:lpstr>
      <vt:lpstr>ОБРАЗОВАТЕЛЬНЫЕ ЗАДАЧИ</vt:lpstr>
      <vt:lpstr>ВОСПИТАТЕЛЬНЫЕ ЗАДАЧИ</vt:lpstr>
      <vt:lpstr>Формы физического воспитания детей дошкольного возраста</vt:lpstr>
      <vt:lpstr>Утренняя гимнастика Гимнастика после дневного сна </vt:lpstr>
      <vt:lpstr>Утренняя гимнастика</vt:lpstr>
      <vt:lpstr>Гимнастика после сна.</vt:lpstr>
      <vt:lpstr>Закаливание после сна.</vt:lpstr>
      <vt:lpstr>Физкульминутки.  Двигательные разминки. </vt:lpstr>
      <vt:lpstr>Слайд 11</vt:lpstr>
      <vt:lpstr>Пальчиковая гимнастика Точечный массаж</vt:lpstr>
      <vt:lpstr>Слайд 13</vt:lpstr>
      <vt:lpstr>Организованная образовательная деятельность.</vt:lpstr>
      <vt:lpstr>Физкультурные занятия.</vt:lpstr>
      <vt:lpstr>Занятия в бассейне.</vt:lpstr>
      <vt:lpstr>Занятия на свежем воздухе.</vt:lpstr>
      <vt:lpstr>ПРОГУЛКА </vt:lpstr>
      <vt:lpstr>Прогулка.</vt:lpstr>
      <vt:lpstr>Зимние забавы.</vt:lpstr>
      <vt:lpstr>Физкультурные досуги, праздники</vt:lpstr>
      <vt:lpstr>Совместные мероприятия с родителями.</vt:lpstr>
      <vt:lpstr>Спорт -ты жизнь!</vt:lpstr>
      <vt:lpstr>Футбол и веселые старты.</vt:lpstr>
      <vt:lpstr>Спортивные игры.</vt:lpstr>
      <vt:lpstr>Наши чемпионы.</vt:lpstr>
      <vt:lpstr>Малые Олимпийские игры.</vt:lpstr>
      <vt:lpstr>Слайд 28</vt:lpstr>
      <vt:lpstr>Спортивные праздники.</vt:lpstr>
      <vt:lpstr>Дополнительное образование: акробатика и шашки.</vt:lpstr>
      <vt:lpstr>Педагоги ведут здоровый образ жизни.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ГОУ Детский сад комбинированного вида № 1672</dc:title>
  <dc:creator>Миша</dc:creator>
  <cp:lastModifiedBy>Пользователь</cp:lastModifiedBy>
  <cp:revision>84</cp:revision>
  <dcterms:created xsi:type="dcterms:W3CDTF">2011-11-16T12:28:31Z</dcterms:created>
  <dcterms:modified xsi:type="dcterms:W3CDTF">2022-11-21T17:07:28Z</dcterms:modified>
</cp:coreProperties>
</file>