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967A2E-CE3A-4B0B-99D7-6DC5E5CDE7AD}">
          <p14:sldIdLst>
            <p14:sldId id="256"/>
            <p14:sldId id="257"/>
            <p14:sldId id="258"/>
            <p14:sldId id="259"/>
            <p14:sldId id="260"/>
          </p14:sldIdLst>
        </p14:section>
        <p14:section name="Раздел без заголовка" id="{6066D968-6FB5-4B80-BF7E-5C48FC1441E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2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7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5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9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2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2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1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6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97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2D1A37-7C2A-4258-95A8-919D781C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цветок, растение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9FB8513E-A86B-9960-7763-341ACF57F1B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C0776A0-F3D1-AEC9-DE44-3676E3568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10651" y="-1010655"/>
            <a:ext cx="6858003" cy="8879304"/>
          </a:xfrm>
          <a:prstGeom prst="rect">
            <a:avLst/>
          </a:prstGeom>
          <a:gradFill>
            <a:gsLst>
              <a:gs pos="0">
                <a:srgbClr val="000000">
                  <a:alpha val="36000"/>
                </a:srgbClr>
              </a:gs>
              <a:gs pos="51600">
                <a:srgbClr val="000000">
                  <a:alpha val="34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A7E5-6FF5-6D3F-FF32-108F53C04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318" y="2223018"/>
            <a:ext cx="7819987" cy="2579642"/>
          </a:xfrm>
        </p:spPr>
        <p:txBody>
          <a:bodyPr anchor="t">
            <a:normAutofit/>
          </a:bodyPr>
          <a:lstStyle/>
          <a:p>
            <a:r>
              <a:rPr lang="ru-RU" sz="6000">
                <a:solidFill>
                  <a:srgbClr val="FFFFFF"/>
                </a:solidFill>
              </a:rPr>
              <a:t>Роза для мамы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335591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1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2D1A37-7C2A-4258-95A8-919D781C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офисные принадлежности, рукописный текст, Офисный инструмент">
            <a:extLst>
              <a:ext uri="{FF2B5EF4-FFF2-40B4-BE49-F238E27FC236}">
                <a16:creationId xmlns:a16="http://schemas.microsoft.com/office/drawing/2014/main" id="{F96DABF4-F6DB-2084-8BB8-D46CDAB3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7" b="171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0776A0-F3D1-AEC9-DE44-3676E3568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10651" y="-1010655"/>
            <a:ext cx="6858003" cy="8879304"/>
          </a:xfrm>
          <a:prstGeom prst="rect">
            <a:avLst/>
          </a:prstGeom>
          <a:gradFill>
            <a:gsLst>
              <a:gs pos="0">
                <a:srgbClr val="000000">
                  <a:alpha val="36000"/>
                </a:srgbClr>
              </a:gs>
              <a:gs pos="51600">
                <a:srgbClr val="000000">
                  <a:alpha val="34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8EF35-06AA-1715-44D3-8A02CDCD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18" y="2223018"/>
            <a:ext cx="7819987" cy="25796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cap="all">
                <a:solidFill>
                  <a:srgbClr val="FFFFFF"/>
                </a:solidFill>
              </a:rPr>
              <a:t>Трубочка из бумаги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335591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83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A5619D-5300-7ACE-6D00-0FC65B6B5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2D1A37-7C2A-4258-95A8-919D781C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96E53-CD1E-91EA-966C-098205BA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46" y="1092848"/>
            <a:ext cx="9958753" cy="6801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cap="all"/>
              <a:t>Шаблон для лепестка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6626" y="1185999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Карминный цвет, пол, красный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BFDBA832-F6E1-EE71-5362-6B4223354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4" r="-3" b="307"/>
          <a:stretch/>
        </p:blipFill>
        <p:spPr>
          <a:xfrm>
            <a:off x="8134406" y="2846571"/>
            <a:ext cx="4057041" cy="4011425"/>
          </a:xfrm>
          <a:prstGeom prst="rect">
            <a:avLst/>
          </a:prstGeom>
        </p:spPr>
      </p:pic>
      <p:pic>
        <p:nvPicPr>
          <p:cNvPr id="7" name="Рисунок 6" descr="Изображение выглядит как в помещении, пол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AD1D0C8E-4B9E-46FE-DF95-3FD7ED4A2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4" r="3" b="12091"/>
          <a:stretch/>
        </p:blipFill>
        <p:spPr>
          <a:xfrm>
            <a:off x="4057045" y="2846571"/>
            <a:ext cx="4094580" cy="4011425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рисунок, искусство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CD2D670-D601-C56D-B702-B2D9BF534CE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 b="-3"/>
          <a:stretch/>
        </p:blipFill>
        <p:spPr>
          <a:xfrm>
            <a:off x="8334" y="2846571"/>
            <a:ext cx="4040377" cy="401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0FB5D1-EA97-0503-E6E4-CE0D26DDC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BBCCDA-C6A5-76BD-BBAC-95EC3D39E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5AA7147-C9DC-26CB-2852-FAA2952F5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D2E8B-C794-F078-2126-E8B55B71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46" y="1092848"/>
            <a:ext cx="9958753" cy="6801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4000" cap="all" dirty="0"/>
              <a:t>Работа с бутоном</a:t>
            </a:r>
            <a:endParaRPr lang="en-US" sz="4000" cap="all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390C8EC-8175-4D47-81B2-4881A93F4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6626" y="1185999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Карминный цвет, флаг, красный, пол&#10;&#10;Автоматически созданное описание">
            <a:extLst>
              <a:ext uri="{FF2B5EF4-FFF2-40B4-BE49-F238E27FC236}">
                <a16:creationId xmlns:a16="http://schemas.microsoft.com/office/drawing/2014/main" id="{5470892E-588A-208B-2A63-570785115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88" y="1672875"/>
            <a:ext cx="6243613" cy="5185125"/>
          </a:xfrm>
          <a:prstGeom prst="rect">
            <a:avLst/>
          </a:prstGeom>
        </p:spPr>
      </p:pic>
      <p:pic>
        <p:nvPicPr>
          <p:cNvPr id="8" name="Рисунок 7" descr="Изображение выглядит как гвоздь, Имущество общего назначения, инструмен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DEEEE70C-FF5B-4BCB-A547-B759A456D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875"/>
            <a:ext cx="5995447" cy="51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7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2D1A37-7C2A-4258-95A8-919D781C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33EB8-8A84-CE0E-DFA4-3032C424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73" y="4872314"/>
            <a:ext cx="9941254" cy="6801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cap="all"/>
              <a:t>Приклеиваем листики к стеблю и расправляем лепестки розы</a:t>
            </a:r>
          </a:p>
        </p:txBody>
      </p:sp>
      <p:pic>
        <p:nvPicPr>
          <p:cNvPr id="5" name="Рисунок 4" descr="Изображение выглядит как Детское искусство, картин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16FF2FD-70A8-77C5-70DA-F838785D9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r="3985" b="-1"/>
          <a:stretch/>
        </p:blipFill>
        <p:spPr>
          <a:xfrm>
            <a:off x="0" y="-20022"/>
            <a:ext cx="4057041" cy="4011415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оза, в помещении, человек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7BA4F6D4-0164-26A7-A9CE-DC6F0B8FF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r="11283" b="-3"/>
          <a:stretch/>
        </p:blipFill>
        <p:spPr>
          <a:xfrm>
            <a:off x="8097417" y="10"/>
            <a:ext cx="4094580" cy="4011415"/>
          </a:xfrm>
          <a:prstGeom prst="rect">
            <a:avLst/>
          </a:prstGeom>
        </p:spPr>
      </p:pic>
      <p:pic>
        <p:nvPicPr>
          <p:cNvPr id="7" name="Рисунок 6" descr="Изображение выглядит как в помещении, оригами, растение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2C580469-0452-3369-AF94-CD21C7455FD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1320"/>
          <a:stretch/>
        </p:blipFill>
        <p:spPr>
          <a:xfrm>
            <a:off x="4057040" y="-20022"/>
            <a:ext cx="4040377" cy="401141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6626" y="496546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89045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</TotalTime>
  <Words>20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Neue Haas Grotesk Text Pro</vt:lpstr>
      <vt:lpstr>BjornVTI</vt:lpstr>
      <vt:lpstr>Роза для мамы</vt:lpstr>
      <vt:lpstr>Трубочка из бумаги</vt:lpstr>
      <vt:lpstr>Шаблон для лепестка</vt:lpstr>
      <vt:lpstr>Работа с бутоном</vt:lpstr>
      <vt:lpstr>Приклеиваем листики к стеблю и расправляем лепестки розы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Испусинова Айгуль Мерхатовна</dc:creator>
  <cp:lastModifiedBy>Испусинова Айгуль Мерхатовна</cp:lastModifiedBy>
  <cp:revision>1</cp:revision>
  <dcterms:created xsi:type="dcterms:W3CDTF">2025-01-23T16:15:48Z</dcterms:created>
  <dcterms:modified xsi:type="dcterms:W3CDTF">2025-01-23T16:39:53Z</dcterms:modified>
</cp:coreProperties>
</file>