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57" r:id="rId5"/>
    <p:sldId id="258" r:id="rId6"/>
    <p:sldId id="265" r:id="rId7"/>
    <p:sldId id="275" r:id="rId8"/>
    <p:sldId id="261" r:id="rId9"/>
    <p:sldId id="278" r:id="rId10"/>
    <p:sldId id="280" r:id="rId11"/>
    <p:sldId id="281" r:id="rId12"/>
    <p:sldId id="287" r:id="rId13"/>
    <p:sldId id="263" r:id="rId14"/>
    <p:sldId id="282" r:id="rId15"/>
    <p:sldId id="283" r:id="rId16"/>
    <p:sldId id="284" r:id="rId17"/>
    <p:sldId id="286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еизвестный пользователь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704088"/>
            <a:ext cx="627504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>
                <a:solidFill>
                  <a:srgbClr val="00388A"/>
                </a:solidFill>
                <a:latin typeface="Comic Sans MS" pitchFamily="66" charset="0"/>
                <a:cs typeface="Times New Roman" pitchFamily="18" charset="0"/>
              </a:rPr>
              <a:t>Муниципальное  дошкольное  образовательное автономное учреждение  «Центр развития ребенка – детский сад № 116 г. Орска «Ералашка»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8884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</a:rPr>
              <a:t>Развитие мелкой моторики рук у детей раннего возраста через различные виды деятельности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/>
          </a:p>
          <a:p>
            <a:pPr algn="r">
              <a:buNone/>
            </a:pPr>
            <a:endParaRPr lang="ru-RU" dirty="0"/>
          </a:p>
          <a:p>
            <a:pPr algn="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Базыкина Л.Н.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45268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Игры с пуговицами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20231017_1026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20231017_1027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636912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User\Desktop\Л.Н\IMG-c85dd7ec42c6be4c9e840e3e4dac4b1f-V.jpg"/>
          <p:cNvPicPr>
            <a:picLocks noChangeAspect="1" noChangeArrowheads="1"/>
          </p:cNvPicPr>
          <p:nvPr/>
        </p:nvPicPr>
        <p:blipFill>
          <a:blip r:embed="rId4" cstate="print"/>
          <a:srcRect t="32175" b="11135"/>
          <a:stretch>
            <a:fillRect/>
          </a:stretch>
        </p:blipFill>
        <p:spPr bwMode="auto">
          <a:xfrm>
            <a:off x="1043608" y="4365104"/>
            <a:ext cx="3024336" cy="2348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9383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Игры с прищепками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Содержимое 4" descr="20190114_1606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3840427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20190114_1609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348880"/>
            <a:ext cx="4308541" cy="3231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User\Desktop\Л.Н\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437112"/>
            <a:ext cx="3168352" cy="22768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6503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Пальчиковые шаги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20231017_1053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3672408" cy="2754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20231017_1053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1560" y="4077072"/>
            <a:ext cx="3672408" cy="2564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User\Desktop\Л.Н\20231017_105351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05064"/>
            <a:ext cx="3888432" cy="2636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Desktop\Л.Н\20231017_1053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124744"/>
            <a:ext cx="3888432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Мозаика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190114_1603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10000211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484784"/>
            <a:ext cx="4038600" cy="1814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:\фото дс\DSCN02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3960440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72808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Игры в конструктор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10000199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32240" y="3356992"/>
            <a:ext cx="1944216" cy="3065736"/>
          </a:xfrm>
        </p:spPr>
      </p:pic>
      <p:pic>
        <p:nvPicPr>
          <p:cNvPr id="6" name="Содержимое 5" descr="10000211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99792" y="1268760"/>
            <a:ext cx="3888432" cy="2447925"/>
          </a:xfrm>
        </p:spPr>
      </p:pic>
      <p:pic>
        <p:nvPicPr>
          <p:cNvPr id="2050" name="Picture 2" descr="F:\фото дс\10000211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3456384" cy="2046734"/>
          </a:xfrm>
          <a:prstGeom prst="rect">
            <a:avLst/>
          </a:prstGeom>
          <a:noFill/>
        </p:spPr>
      </p:pic>
      <p:pic>
        <p:nvPicPr>
          <p:cNvPr id="2051" name="Picture 3" descr="F:\фото дс\1000021087.jpg"/>
          <p:cNvPicPr>
            <a:picLocks noChangeAspect="1" noChangeArrowheads="1"/>
          </p:cNvPicPr>
          <p:nvPr/>
        </p:nvPicPr>
        <p:blipFill>
          <a:blip r:embed="rId5" cstate="print"/>
          <a:srcRect b="31274"/>
          <a:stretch>
            <a:fillRect/>
          </a:stretch>
        </p:blipFill>
        <p:spPr bwMode="auto">
          <a:xfrm>
            <a:off x="7092280" y="620688"/>
            <a:ext cx="1728192" cy="2520280"/>
          </a:xfrm>
          <a:prstGeom prst="rect">
            <a:avLst/>
          </a:prstGeom>
          <a:noFill/>
        </p:spPr>
      </p:pic>
      <p:pic>
        <p:nvPicPr>
          <p:cNvPr id="2052" name="Picture 4" descr="F:\фото дс\10000196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124744"/>
            <a:ext cx="1872208" cy="3267197"/>
          </a:xfrm>
          <a:prstGeom prst="rect">
            <a:avLst/>
          </a:prstGeom>
          <a:noFill/>
        </p:spPr>
      </p:pic>
      <p:pic>
        <p:nvPicPr>
          <p:cNvPr id="10" name="Рисунок 9" descr="F:\фото дс\DSCN021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149080"/>
            <a:ext cx="26642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err="1" smtClean="0">
                <a:solidFill>
                  <a:srgbClr val="FF0000"/>
                </a:solidFill>
                <a:latin typeface="Arial Black" pitchFamily="34" charset="0"/>
              </a:rPr>
              <a:t>Изодеятельность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DSCN01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038600" cy="27656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DSCN02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212976"/>
            <a:ext cx="4480284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Пальчиковый театр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20231016_1413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20231016_1417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4005064"/>
            <a:ext cx="3419872" cy="2564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F:\фото дс\20231016_141507.jpg"/>
          <p:cNvPicPr>
            <a:picLocks noChangeAspect="1" noChangeArrowheads="1"/>
          </p:cNvPicPr>
          <p:nvPr/>
        </p:nvPicPr>
        <p:blipFill>
          <a:blip r:embed="rId4" cstate="print"/>
          <a:srcRect r="1692" b="9885"/>
          <a:stretch>
            <a:fillRect/>
          </a:stretch>
        </p:blipFill>
        <p:spPr bwMode="auto">
          <a:xfrm>
            <a:off x="4860032" y="1340768"/>
            <a:ext cx="3456384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13645153_66-p-fon-dlya-prezentatsii-ruki-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920880" cy="54180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Спасибо 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за внимание!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  <a:t>«Истоки способностей и дарования детей — на кончиках их пальцев.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  <a:t>От них идут тончайшие ручейки, которые питают источник творческой мысли.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  <a:t>Другими словами: чем больше мастерства в детской руке, тем умнее ребенок». </a:t>
            </a:r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</a:t>
            </a:r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В. А. Сухомлинский</a:t>
            </a:r>
          </a:p>
          <a:p>
            <a:pPr algn="r">
              <a:buNone/>
            </a:pPr>
            <a:r>
              <a:rPr lang="ru-RU" dirty="0" smtClean="0">
                <a:latin typeface="Segoe Script" pitchFamily="34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2234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Зачем нужно развивать мелкую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моторику?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Мелкая моторика – основа психических процессов: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внимания,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восприятия,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мышления и речи,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Пространственных представлений.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Уровень развития мелкой моторики - один из показателей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интеллектуальной готовности к школьному обучению.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30218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Цель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-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развитие мелкой моторики и координации движений рук у детей раннего возраста через различные виды деятельности.</a:t>
            </a:r>
          </a:p>
          <a:p>
            <a:pPr>
              <a:buNone/>
            </a:pP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10000211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980728"/>
            <a:ext cx="3528392" cy="5017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3836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Задачи: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Активизировать мелкую моторику пальцев, кистей рук;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Развивать  координацию и точность движений рук, гибкость рук;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Улучшать общую двигательную активность;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Содействовать нормализации речевой функции;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Развивать воображение, логическое мышление, произвольное внимание, зрительное и слуховое восприятие;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Создавать эмоционально-комфортную обстановку в общении со сверстниками и взрослыми.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9435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работы: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Пальчиковые игры </a:t>
            </a: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Массаж пальцев и кистей</a:t>
            </a: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Игры со шнуровками </a:t>
            </a: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Игры с пуговицами</a:t>
            </a: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Игры с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прищепками</a:t>
            </a: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Пальчиковые шаги</a:t>
            </a: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Работа с мозаикой</a:t>
            </a: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Работа с конструктором</a:t>
            </a: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Пальчиковый театр</a:t>
            </a:r>
          </a:p>
          <a:p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Изодеятельность</a:t>
            </a: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lvl="0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Пальчиковые игры</a:t>
            </a:r>
            <a:endParaRPr lang="ru-RU" sz="44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898776" cy="443484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это веселые упражнения для пальчиков и ручек,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инсценировка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 их помощью каких-либо стихотворений, историй, сказок.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1676078069_bronk-club-p-pozdravleniya-v-stikhakh-dlya-logopeda-vko-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0755" y="1920875"/>
            <a:ext cx="3133490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21B14-025C-804E-944E-C882D04F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ru-RU" sz="4800" dirty="0" err="1" smtClean="0">
                <a:solidFill>
                  <a:srgbClr val="C00000"/>
                </a:solidFill>
                <a:latin typeface="Arial Black" pitchFamily="34" charset="0"/>
                <a:cs typeface="Shruti" panose="020B0502040204020203" pitchFamily="34" charset="0"/>
              </a:rPr>
              <a:t>Самомассаж</a:t>
            </a:r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  <a:cs typeface="Shruti" panose="020B0502040204020203" pitchFamily="34" charset="0"/>
              </a:rPr>
              <a:t> кистей рук</a:t>
            </a:r>
            <a:endParaRPr lang="ru-RU" sz="4800" dirty="0">
              <a:solidFill>
                <a:srgbClr val="C00000"/>
              </a:solidFill>
              <a:latin typeface="Arial Black" pitchFamily="34" charset="0"/>
              <a:cs typeface="Shruti" panose="020B0502040204020203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99592" y="1196752"/>
            <a:ext cx="7139136" cy="179694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Приемы массажа 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самомассажа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кистей и пальцев рук: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массаж тыльной стороны кистей рук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массаж ладони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массаж пальцев рук</a:t>
            </a:r>
          </a:p>
          <a:p>
            <a:endParaRPr lang="ru-RU" dirty="0"/>
          </a:p>
        </p:txBody>
      </p:sp>
      <p:pic>
        <p:nvPicPr>
          <p:cNvPr id="6" name="Содержимое 5" descr="2023-10-17_11-34-3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3068960"/>
            <a:ext cx="6984776" cy="3424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866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Шнуровка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20231013_1544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3528392" cy="2820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20231013_1658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628800"/>
            <a:ext cx="4038600" cy="4320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:\фото дс\20231013_1535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65104"/>
            <a:ext cx="3672408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398</TotalTime>
  <Words>246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Муниципальное  дошкольное  образовательное автономное учреждение  «Центр развития ребенка – детский сад № 116 г. Орска «Ералашка»</vt:lpstr>
      <vt:lpstr>Слайд 2</vt:lpstr>
      <vt:lpstr>Зачем нужно развивать мелкую моторику?</vt:lpstr>
      <vt:lpstr>Слайд 4</vt:lpstr>
      <vt:lpstr>Задачи: </vt:lpstr>
      <vt:lpstr>Направления работы:</vt:lpstr>
      <vt:lpstr>Пальчиковые игры</vt:lpstr>
      <vt:lpstr>Самомассаж кистей рук</vt:lpstr>
      <vt:lpstr>Шнуровка </vt:lpstr>
      <vt:lpstr>Игры с пуговицами</vt:lpstr>
      <vt:lpstr>Игры с прищепками</vt:lpstr>
      <vt:lpstr>Пальчиковые шаги</vt:lpstr>
      <vt:lpstr>Мозаика</vt:lpstr>
      <vt:lpstr>Игры в конструктор</vt:lpstr>
      <vt:lpstr>Изодеятельность</vt:lpstr>
      <vt:lpstr>Пальчиковый театр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дошкольное  образовательное автономное учреждение  «Центр развития ребенка – детский сад № 116 г. Орска «Ералашка»</dc:title>
  <dc:creator>User</dc:creator>
  <cp:lastModifiedBy>User</cp:lastModifiedBy>
  <cp:revision>55</cp:revision>
  <dcterms:created xsi:type="dcterms:W3CDTF">2019-01-15T08:20:35Z</dcterms:created>
  <dcterms:modified xsi:type="dcterms:W3CDTF">2023-10-17T08:42:59Z</dcterms:modified>
</cp:coreProperties>
</file>