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9" r:id="rId4"/>
    <p:sldId id="261" r:id="rId5"/>
    <p:sldId id="263" r:id="rId6"/>
    <p:sldId id="266" r:id="rId7"/>
    <p:sldId id="277" r:id="rId8"/>
    <p:sldId id="278" r:id="rId9"/>
    <p:sldId id="276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422C16"/>
    <a:srgbClr val="0C788E"/>
    <a:srgbClr val="006666"/>
    <a:srgbClr val="0099CC"/>
    <a:srgbClr val="3366CC"/>
    <a:srgbClr val="660033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8" autoAdjust="0"/>
    <p:restoredTop sz="94653" autoAdjust="0"/>
  </p:normalViewPr>
  <p:slideViewPr>
    <p:cSldViewPr>
      <p:cViewPr>
        <p:scale>
          <a:sx n="100" d="100"/>
          <a:sy n="100" d="100"/>
        </p:scale>
        <p:origin x="-74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539552" y="1571612"/>
            <a:ext cx="8136904" cy="292895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3399"/>
                </a:solidFill>
              </a:rPr>
              <a:t/>
            </a:r>
            <a:br>
              <a:rPr lang="ru-RU" sz="4000" b="1" dirty="0" smtClean="0">
                <a:solidFill>
                  <a:srgbClr val="003399"/>
                </a:solidFill>
              </a:rPr>
            </a:br>
            <a:r>
              <a:rPr lang="ru-RU" sz="4000" b="1" dirty="0" smtClean="0">
                <a:solidFill>
                  <a:srgbClr val="003399"/>
                </a:solidFill>
              </a:rPr>
              <a:t/>
            </a:r>
            <a:br>
              <a:rPr lang="ru-RU" sz="4000" b="1" dirty="0" smtClean="0">
                <a:solidFill>
                  <a:srgbClr val="003399"/>
                </a:solidFill>
              </a:rPr>
            </a:br>
            <a:r>
              <a:rPr lang="ru-RU" sz="4000" b="1" dirty="0" smtClean="0">
                <a:solidFill>
                  <a:srgbClr val="003399"/>
                </a:solidFill>
              </a:rPr>
              <a:t/>
            </a:r>
            <a:br>
              <a:rPr lang="ru-RU" sz="4000" b="1" dirty="0" smtClean="0">
                <a:solidFill>
                  <a:srgbClr val="003399"/>
                </a:solidFill>
              </a:rPr>
            </a:br>
            <a:r>
              <a:rPr lang="ru-RU" sz="4000" b="1" dirty="0" smtClean="0">
                <a:solidFill>
                  <a:srgbClr val="003399"/>
                </a:solidFill>
              </a:rPr>
              <a:t/>
            </a:r>
            <a:br>
              <a:rPr lang="ru-RU" sz="4000" b="1" dirty="0" smtClean="0">
                <a:solidFill>
                  <a:srgbClr val="003399"/>
                </a:solidFill>
              </a:rPr>
            </a:br>
            <a:r>
              <a:rPr lang="ru-RU" sz="4000" b="1" dirty="0" smtClean="0">
                <a:solidFill>
                  <a:srgbClr val="003399"/>
                </a:solidFill>
              </a:rPr>
              <a:t/>
            </a:r>
            <a:br>
              <a:rPr lang="ru-RU" sz="4000" b="1" dirty="0" smtClean="0">
                <a:solidFill>
                  <a:srgbClr val="003399"/>
                </a:solidFill>
              </a:rPr>
            </a:br>
            <a:r>
              <a:rPr lang="ru-RU" sz="4000" b="1" dirty="0" smtClean="0">
                <a:solidFill>
                  <a:srgbClr val="003399"/>
                </a:solidFill>
              </a:rPr>
              <a:t/>
            </a:r>
            <a:br>
              <a:rPr lang="ru-RU" sz="4000" b="1" dirty="0" smtClean="0">
                <a:solidFill>
                  <a:srgbClr val="003399"/>
                </a:solidFill>
              </a:rPr>
            </a:br>
            <a:r>
              <a:rPr lang="ru-RU" sz="4000" b="1" dirty="0" smtClean="0">
                <a:solidFill>
                  <a:srgbClr val="003399"/>
                </a:solidFill>
              </a:rPr>
              <a:t>Презентация  «Развивающая предметно- пространственная среда МДОАУ «Детский сад   № 53»г.Орска</a:t>
            </a:r>
            <a:br>
              <a:rPr lang="ru-RU" sz="4000" b="1" dirty="0" smtClean="0">
                <a:solidFill>
                  <a:srgbClr val="003399"/>
                </a:solidFill>
              </a:rPr>
            </a:br>
            <a:r>
              <a:rPr lang="ru-RU" sz="4000" b="1" dirty="0" smtClean="0">
                <a:solidFill>
                  <a:srgbClr val="003399"/>
                </a:solidFill>
              </a:rPr>
              <a:t/>
            </a:r>
            <a:br>
              <a:rPr lang="ru-RU" sz="4000" b="1" dirty="0" smtClean="0">
                <a:solidFill>
                  <a:srgbClr val="003399"/>
                </a:solidFill>
              </a:rPr>
            </a:br>
            <a:r>
              <a:rPr lang="ru-RU" sz="4000" b="1" dirty="0" smtClean="0">
                <a:solidFill>
                  <a:srgbClr val="003399"/>
                </a:solidFill>
              </a:rPr>
              <a:t/>
            </a:r>
            <a:br>
              <a:rPr lang="ru-RU" sz="4000" b="1" dirty="0" smtClean="0">
                <a:solidFill>
                  <a:srgbClr val="003399"/>
                </a:solidFill>
              </a:rPr>
            </a:br>
            <a:r>
              <a:rPr lang="ru-RU" sz="4000" b="1" dirty="0" smtClean="0">
                <a:solidFill>
                  <a:srgbClr val="003399"/>
                </a:solidFill>
              </a:rPr>
              <a:t/>
            </a:r>
            <a:br>
              <a:rPr lang="ru-RU" sz="4000" b="1" dirty="0" smtClean="0">
                <a:solidFill>
                  <a:srgbClr val="003399"/>
                </a:solidFill>
              </a:rPr>
            </a:b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r>
              <a:rPr lang="ru-RU" sz="4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МДОАУ «Детский сад   № 53»г.Орска</a:t>
            </a:r>
            <a:b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Ищенко Е.А.</a:t>
            </a:r>
            <a:r>
              <a:rPr lang="ru-RU" sz="4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3399"/>
                </a:solidFill>
              </a:rPr>
              <a:t/>
            </a:r>
            <a:br>
              <a:rPr lang="ru-RU" sz="4000" b="1" dirty="0">
                <a:solidFill>
                  <a:srgbClr val="003399"/>
                </a:solidFill>
              </a:rPr>
            </a:br>
            <a:r>
              <a:rPr lang="ru-RU" sz="4000" b="1" dirty="0" smtClean="0">
                <a:solidFill>
                  <a:srgbClr val="003399"/>
                </a:solidFill>
              </a:rPr>
              <a:t/>
            </a:r>
            <a:br>
              <a:rPr lang="ru-RU" sz="4000" b="1" dirty="0" smtClean="0">
                <a:solidFill>
                  <a:srgbClr val="003399"/>
                </a:solidFill>
              </a:rPr>
            </a:br>
            <a:r>
              <a:rPr lang="ru-RU" sz="4000" b="1" dirty="0">
                <a:solidFill>
                  <a:srgbClr val="003399"/>
                </a:solidFill>
              </a:rPr>
              <a:t/>
            </a:r>
            <a:br>
              <a:rPr lang="ru-RU" sz="4000" b="1" dirty="0">
                <a:solidFill>
                  <a:srgbClr val="003399"/>
                </a:solidFill>
              </a:rPr>
            </a:br>
            <a:endParaRPr lang="es-ES" sz="3000" b="1" dirty="0">
              <a:solidFill>
                <a:srgbClr val="0033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Экскурсия </a:t>
            </a:r>
            <a:br>
              <a:rPr lang="ru-RU" sz="2800" dirty="0" smtClean="0"/>
            </a:br>
            <a:r>
              <a:rPr lang="ru-RU" sz="2800" dirty="0" smtClean="0"/>
              <a:t>по МДОАУ «Детский сад № 53»г.Орска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 апреля в МДОАУ «Детский сад № 53» г.Орска, прошла экскурсия для педагогов ДОУ и старших воспитателей МДОАУ №19,СОШ №54 ( дошкольные группы)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взаимопосещения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 детского сада- одна из форм методической работы – повысить педагогическое мастерство каждого педагога и коллектива в целом. Цели, которые поставили перед педагогами в ходе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взаимопосещений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– продемонстрировать или изучить, обобщить успешный опыт, внедрить эффективные методы и приемы воспитательно-образовательной работы в собственную практику, а также оказать методическую помощь педагогам, которым она необходима.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/>
          <a:lstStyle/>
          <a:p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Группы Детского сада: подготовительная к школе группа,1 младшая группа</a:t>
            </a:r>
            <a:endParaRPr lang="ru-RU" sz="1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16818804664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-4495" t="29035" r="19101" b="11065"/>
          <a:stretch>
            <a:fillRect/>
          </a:stretch>
        </p:blipFill>
        <p:spPr bwMode="auto">
          <a:xfrm>
            <a:off x="142844" y="1000108"/>
            <a:ext cx="3643370" cy="2000264"/>
          </a:xfrm>
          <a:prstGeom prst="rect">
            <a:avLst/>
          </a:prstGeom>
          <a:noFill/>
        </p:spPr>
      </p:pic>
      <p:pic>
        <p:nvPicPr>
          <p:cNvPr id="1027" name="Picture 3" descr="C:\Users\User\Desktop\1681880466486.jpg"/>
          <p:cNvPicPr>
            <a:picLocks noChangeAspect="1" noChangeArrowheads="1"/>
          </p:cNvPicPr>
          <p:nvPr/>
        </p:nvPicPr>
        <p:blipFill>
          <a:blip r:embed="rId3" cstate="print"/>
          <a:srcRect l="6106" t="24413" r="14518" b="5060"/>
          <a:stretch>
            <a:fillRect/>
          </a:stretch>
        </p:blipFill>
        <p:spPr bwMode="auto">
          <a:xfrm>
            <a:off x="4071934" y="1000108"/>
            <a:ext cx="3143272" cy="1928826"/>
          </a:xfrm>
          <a:prstGeom prst="rect">
            <a:avLst/>
          </a:prstGeom>
          <a:noFill/>
        </p:spPr>
      </p:pic>
      <p:pic>
        <p:nvPicPr>
          <p:cNvPr id="1028" name="Picture 4" descr="C:\Users\User\Desktop\20230418_085620.jpg"/>
          <p:cNvPicPr>
            <a:picLocks noChangeAspect="1" noChangeArrowheads="1"/>
          </p:cNvPicPr>
          <p:nvPr/>
        </p:nvPicPr>
        <p:blipFill>
          <a:blip r:embed="rId4" cstate="print"/>
          <a:srcRect t="24138"/>
          <a:stretch>
            <a:fillRect/>
          </a:stretch>
        </p:blipFill>
        <p:spPr bwMode="auto">
          <a:xfrm rot="10800000">
            <a:off x="5643570" y="3143248"/>
            <a:ext cx="3190896" cy="1857388"/>
          </a:xfrm>
          <a:prstGeom prst="rect">
            <a:avLst/>
          </a:prstGeom>
          <a:noFill/>
        </p:spPr>
      </p:pic>
      <p:pic>
        <p:nvPicPr>
          <p:cNvPr id="1030" name="Picture 6" descr="C:\Users\User\Desktop\20230418_085718.jpg"/>
          <p:cNvPicPr>
            <a:picLocks noChangeAspect="1" noChangeArrowheads="1"/>
          </p:cNvPicPr>
          <p:nvPr/>
        </p:nvPicPr>
        <p:blipFill>
          <a:blip r:embed="rId5" cstate="print"/>
          <a:srcRect b="15789"/>
          <a:stretch>
            <a:fillRect/>
          </a:stretch>
        </p:blipFill>
        <p:spPr bwMode="auto">
          <a:xfrm>
            <a:off x="2000232" y="3143248"/>
            <a:ext cx="3429024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377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/>
          <a:lstStyle/>
          <a:p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Группы Детского сада: средняя, старшая, логопедическая группа</a:t>
            </a:r>
            <a:endParaRPr lang="ru-RU" sz="2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IMG-20230418-WA0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1638" b="9029"/>
          <a:stretch>
            <a:fillRect/>
          </a:stretch>
        </p:blipFill>
        <p:spPr bwMode="auto">
          <a:xfrm>
            <a:off x="571472" y="1643050"/>
            <a:ext cx="2571768" cy="1785950"/>
          </a:xfrm>
          <a:prstGeom prst="rect">
            <a:avLst/>
          </a:prstGeom>
          <a:noFill/>
        </p:spPr>
      </p:pic>
      <p:pic>
        <p:nvPicPr>
          <p:cNvPr id="2051" name="Picture 3" descr="C:\Users\User\Desktop\IMG-20230418-WA0017.jpg"/>
          <p:cNvPicPr>
            <a:picLocks noChangeAspect="1" noChangeArrowheads="1"/>
          </p:cNvPicPr>
          <p:nvPr/>
        </p:nvPicPr>
        <p:blipFill>
          <a:blip r:embed="rId3" cstate="print"/>
          <a:srcRect r="9200" b="12521"/>
          <a:stretch>
            <a:fillRect/>
          </a:stretch>
        </p:blipFill>
        <p:spPr bwMode="auto">
          <a:xfrm>
            <a:off x="3357554" y="928670"/>
            <a:ext cx="2571768" cy="1860428"/>
          </a:xfrm>
          <a:prstGeom prst="rect">
            <a:avLst/>
          </a:prstGeom>
          <a:noFill/>
        </p:spPr>
      </p:pic>
      <p:pic>
        <p:nvPicPr>
          <p:cNvPr id="2052" name="Picture 4" descr="C:\Users\User\Desktop\IMG-20230418-WA0022.jpg"/>
          <p:cNvPicPr>
            <a:picLocks noChangeAspect="1" noChangeArrowheads="1"/>
          </p:cNvPicPr>
          <p:nvPr/>
        </p:nvPicPr>
        <p:blipFill>
          <a:blip r:embed="rId4" cstate="print"/>
          <a:srcRect r="3394" b="9524"/>
          <a:stretch>
            <a:fillRect/>
          </a:stretch>
        </p:blipFill>
        <p:spPr bwMode="auto">
          <a:xfrm>
            <a:off x="6143636" y="1571612"/>
            <a:ext cx="2073019" cy="1785950"/>
          </a:xfrm>
          <a:prstGeom prst="rect">
            <a:avLst/>
          </a:prstGeom>
          <a:noFill/>
        </p:spPr>
      </p:pic>
      <p:pic>
        <p:nvPicPr>
          <p:cNvPr id="2053" name="Picture 5" descr="C:\Users\User\Desktop\20230414_112822.jpg"/>
          <p:cNvPicPr>
            <a:picLocks noChangeAspect="1" noChangeArrowheads="1"/>
          </p:cNvPicPr>
          <p:nvPr/>
        </p:nvPicPr>
        <p:blipFill>
          <a:blip r:embed="rId5" cstate="print"/>
          <a:srcRect b="5556"/>
          <a:stretch>
            <a:fillRect/>
          </a:stretch>
        </p:blipFill>
        <p:spPr bwMode="auto">
          <a:xfrm>
            <a:off x="214282" y="4286256"/>
            <a:ext cx="2531073" cy="2433239"/>
          </a:xfrm>
          <a:prstGeom prst="rect">
            <a:avLst/>
          </a:prstGeom>
          <a:noFill/>
        </p:spPr>
      </p:pic>
      <p:pic>
        <p:nvPicPr>
          <p:cNvPr id="2054" name="Picture 6" descr="C:\Users\User\Desktop\20230418_091037.jpg"/>
          <p:cNvPicPr>
            <a:picLocks noChangeAspect="1" noChangeArrowheads="1"/>
          </p:cNvPicPr>
          <p:nvPr/>
        </p:nvPicPr>
        <p:blipFill>
          <a:blip r:embed="rId6" cstate="print"/>
          <a:srcRect t="20000" r="-2000" b="20000"/>
          <a:stretch>
            <a:fillRect/>
          </a:stretch>
        </p:blipFill>
        <p:spPr bwMode="auto">
          <a:xfrm>
            <a:off x="2786050" y="4286256"/>
            <a:ext cx="3643338" cy="2428892"/>
          </a:xfrm>
          <a:prstGeom prst="rect">
            <a:avLst/>
          </a:prstGeom>
          <a:noFill/>
        </p:spPr>
      </p:pic>
      <p:pic>
        <p:nvPicPr>
          <p:cNvPr id="2055" name="Picture 7" descr="C:\Users\User\Desktop\20230414_112717.jpg"/>
          <p:cNvPicPr>
            <a:picLocks noChangeAspect="1" noChangeArrowheads="1"/>
          </p:cNvPicPr>
          <p:nvPr/>
        </p:nvPicPr>
        <p:blipFill>
          <a:blip r:embed="rId7" cstate="print"/>
          <a:srcRect b="4444"/>
          <a:stretch>
            <a:fillRect/>
          </a:stretch>
        </p:blipFill>
        <p:spPr bwMode="auto">
          <a:xfrm>
            <a:off x="6357950" y="4286256"/>
            <a:ext cx="2500330" cy="2416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15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3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Старшие воспитатели на экскурсии в ДОУ</a:t>
            </a:r>
            <a:endParaRPr lang="ru-RU" sz="32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endParaRPr lang="ru-RU" sz="2600" kern="1200" dirty="0">
              <a:solidFill>
                <a:prstClr val="black"/>
              </a:solidFill>
              <a:latin typeface="Trebuchet MS"/>
            </a:endParaRPr>
          </a:p>
          <a:p>
            <a:endParaRPr lang="ru-RU" dirty="0"/>
          </a:p>
        </p:txBody>
      </p:sp>
      <p:pic>
        <p:nvPicPr>
          <p:cNvPr id="3074" name="Picture 2" descr="C:\Users\User\Desktop\20230417_1320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2143111" cy="1607334"/>
          </a:xfrm>
          <a:prstGeom prst="rect">
            <a:avLst/>
          </a:prstGeom>
          <a:noFill/>
        </p:spPr>
      </p:pic>
      <p:pic>
        <p:nvPicPr>
          <p:cNvPr id="3075" name="Picture 3" descr="C:\Users\User\Desktop\20230417_13250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571612"/>
            <a:ext cx="2452706" cy="1839529"/>
          </a:xfrm>
          <a:prstGeom prst="rect">
            <a:avLst/>
          </a:prstGeom>
          <a:noFill/>
        </p:spPr>
      </p:pic>
      <p:pic>
        <p:nvPicPr>
          <p:cNvPr id="3076" name="Picture 4" descr="C:\Users\User\Desktop\20230417_131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785926"/>
            <a:ext cx="2286017" cy="1714513"/>
          </a:xfrm>
          <a:prstGeom prst="rect">
            <a:avLst/>
          </a:prstGeom>
          <a:noFill/>
        </p:spPr>
      </p:pic>
      <p:pic>
        <p:nvPicPr>
          <p:cNvPr id="3079" name="Picture 7" descr="C:\Users\User\Desktop\20230417_1321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857628"/>
            <a:ext cx="2381268" cy="1785951"/>
          </a:xfrm>
          <a:prstGeom prst="rect">
            <a:avLst/>
          </a:prstGeom>
          <a:noFill/>
        </p:spPr>
      </p:pic>
      <p:pic>
        <p:nvPicPr>
          <p:cNvPr id="3080" name="Picture 8" descr="C:\Users\User\Desktop\20230417_1319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786190"/>
            <a:ext cx="2547955" cy="1910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1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User\Desktop\20230417_135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2643206" cy="1839529"/>
          </a:xfrm>
          <a:prstGeom prst="rect">
            <a:avLst/>
          </a:prstGeom>
          <a:noFill/>
        </p:spPr>
      </p:pic>
      <p:pic>
        <p:nvPicPr>
          <p:cNvPr id="8" name="Picture 5" descr="C:\Users\User\Desktop\20230417_1353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00043"/>
            <a:ext cx="2643206" cy="1857387"/>
          </a:xfrm>
          <a:prstGeom prst="rect">
            <a:avLst/>
          </a:prstGeom>
          <a:noFill/>
        </p:spPr>
      </p:pic>
      <p:pic>
        <p:nvPicPr>
          <p:cNvPr id="4098" name="Picture 2" descr="C:\Users\User\Desktop\20230417_134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00042"/>
            <a:ext cx="2714644" cy="1982405"/>
          </a:xfrm>
          <a:prstGeom prst="rect">
            <a:avLst/>
          </a:prstGeom>
          <a:noFill/>
        </p:spPr>
      </p:pic>
      <p:pic>
        <p:nvPicPr>
          <p:cNvPr id="4099" name="Picture 3" descr="C:\Users\User\Desktop\20230417_1333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857760"/>
            <a:ext cx="2143140" cy="1857388"/>
          </a:xfrm>
          <a:prstGeom prst="rect">
            <a:avLst/>
          </a:prstGeom>
          <a:noFill/>
        </p:spPr>
      </p:pic>
      <p:pic>
        <p:nvPicPr>
          <p:cNvPr id="4100" name="Picture 4" descr="C:\Users\User\Desktop\20230417_133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2714620"/>
            <a:ext cx="2762271" cy="2071703"/>
          </a:xfrm>
          <a:prstGeom prst="rect">
            <a:avLst/>
          </a:prstGeom>
          <a:noFill/>
        </p:spPr>
      </p:pic>
      <p:pic>
        <p:nvPicPr>
          <p:cNvPr id="4101" name="Picture 5" descr="C:\Users\User\Desktop\20230417_1357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929198"/>
            <a:ext cx="2309830" cy="1732373"/>
          </a:xfrm>
          <a:prstGeom prst="rect">
            <a:avLst/>
          </a:prstGeom>
          <a:noFill/>
        </p:spPr>
      </p:pic>
      <p:pic>
        <p:nvPicPr>
          <p:cNvPr id="4102" name="Picture 6" descr="C:\Users\User\Desktop\20230417_1346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406340" y="4523221"/>
            <a:ext cx="2402756" cy="1928826"/>
          </a:xfrm>
          <a:prstGeom prst="rect">
            <a:avLst/>
          </a:prstGeom>
          <a:noFill/>
        </p:spPr>
      </p:pic>
      <p:pic>
        <p:nvPicPr>
          <p:cNvPr id="4103" name="Picture 7" descr="C:\Users\User\Desktop\20230417_1345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500021" y="2643195"/>
            <a:ext cx="2286017" cy="1857363"/>
          </a:xfrm>
          <a:prstGeom prst="rect">
            <a:avLst/>
          </a:prstGeom>
          <a:noFill/>
        </p:spPr>
      </p:pic>
      <p:pic>
        <p:nvPicPr>
          <p:cNvPr id="4104" name="Picture 8" descr="C:\Users\User\Desktop\20230417_13361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4612" y="2500306"/>
            <a:ext cx="2643206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7535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Взаимопосещение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воспитателями групп ДОУ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20230414_1108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2428892" cy="1643074"/>
          </a:xfrm>
          <a:prstGeom prst="rect">
            <a:avLst/>
          </a:prstGeom>
          <a:noFill/>
        </p:spPr>
      </p:pic>
      <p:pic>
        <p:nvPicPr>
          <p:cNvPr id="5123" name="Picture 3" descr="C:\Users\User\Desktop\20230414_111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071546"/>
            <a:ext cx="2500330" cy="1714513"/>
          </a:xfrm>
          <a:prstGeom prst="rect">
            <a:avLst/>
          </a:prstGeom>
          <a:noFill/>
        </p:spPr>
      </p:pic>
      <p:pic>
        <p:nvPicPr>
          <p:cNvPr id="5124" name="Picture 4" descr="C:\Users\User\Desktop\20230414_110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000372"/>
            <a:ext cx="2500330" cy="1857388"/>
          </a:xfrm>
          <a:prstGeom prst="rect">
            <a:avLst/>
          </a:prstGeom>
          <a:noFill/>
        </p:spPr>
      </p:pic>
      <p:pic>
        <p:nvPicPr>
          <p:cNvPr id="5125" name="Picture 5" descr="C:\Users\User\Desktop\20230414_1054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928934"/>
            <a:ext cx="2500330" cy="1857388"/>
          </a:xfrm>
          <a:prstGeom prst="rect">
            <a:avLst/>
          </a:prstGeom>
          <a:noFill/>
        </p:spPr>
      </p:pic>
      <p:pic>
        <p:nvPicPr>
          <p:cNvPr id="5126" name="Picture 6" descr="C:\Users\User\Desktop\20230414_1059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214554"/>
            <a:ext cx="2547955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20230414_1102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2971792" cy="2228844"/>
          </a:xfrm>
          <a:prstGeom prst="rect">
            <a:avLst/>
          </a:prstGeom>
          <a:noFill/>
        </p:spPr>
      </p:pic>
      <p:pic>
        <p:nvPicPr>
          <p:cNvPr id="6147" name="Picture 3" descr="C:\Users\User\Desktop\20230414_1106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357430"/>
            <a:ext cx="2976583" cy="2071702"/>
          </a:xfrm>
          <a:prstGeom prst="rect">
            <a:avLst/>
          </a:prstGeom>
          <a:noFill/>
        </p:spPr>
      </p:pic>
      <p:pic>
        <p:nvPicPr>
          <p:cNvPr id="6148" name="Picture 4" descr="C:\Users\User\Desktop\20230414_110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496"/>
            <a:ext cx="2500330" cy="2071703"/>
          </a:xfrm>
          <a:prstGeom prst="rect">
            <a:avLst/>
          </a:prstGeom>
          <a:noFill/>
        </p:spPr>
      </p:pic>
      <p:pic>
        <p:nvPicPr>
          <p:cNvPr id="6149" name="Picture 5" descr="C:\Users\User\Desktop\20230414_1103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000372"/>
            <a:ext cx="2571768" cy="1946686"/>
          </a:xfrm>
          <a:prstGeom prst="rect">
            <a:avLst/>
          </a:prstGeom>
          <a:noFill/>
        </p:spPr>
      </p:pic>
      <p:pic>
        <p:nvPicPr>
          <p:cNvPr id="6150" name="Picture 6" descr="C:\Users\User\Desktop\20230414_110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28604"/>
            <a:ext cx="2667019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096344"/>
          </a:xfrm>
        </p:spPr>
        <p:txBody>
          <a:bodyPr/>
          <a:lstStyle/>
          <a:p>
            <a:r>
              <a:rPr lang="ru-RU" b="1" dirty="0" smtClean="0">
                <a:solidFill>
                  <a:srgbClr val="003399"/>
                </a:solidFill>
              </a:rPr>
              <a:t>Спасибо за внимание!</a:t>
            </a:r>
            <a:endParaRPr lang="ru-RU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0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5699</TotalTime>
  <Words>66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Diseño predeterminado</vt:lpstr>
      <vt:lpstr>      Презентация  «Развивающая предметно- пространственная среда МДОАУ «Детский сад   № 53»г.Орска    Старший воспитатель МДОАУ «Детский сад   № 53»г.Орска   Ищенко Е.А.    </vt:lpstr>
      <vt:lpstr>Экскурсия  по МДОАУ «Детский сад № 53»г.Орска</vt:lpstr>
      <vt:lpstr>Группы Детского сада: подготовительная к школе группа,1 младшая группа</vt:lpstr>
      <vt:lpstr>Группы Детского сада: средняя, старшая, логопедическая группа</vt:lpstr>
      <vt:lpstr>Старшие воспитатели на экскурсии в ДОУ</vt:lpstr>
      <vt:lpstr>Слайд 6</vt:lpstr>
      <vt:lpstr>Взаимопосещение   воспитателями групп ДОУ</vt:lpstr>
      <vt:lpstr>Слайд 8</vt:lpstr>
      <vt:lpstr>Спасибо за внимание!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794</cp:revision>
  <dcterms:created xsi:type="dcterms:W3CDTF">2010-05-23T14:28:12Z</dcterms:created>
  <dcterms:modified xsi:type="dcterms:W3CDTF">2023-05-03T10:18:31Z</dcterms:modified>
</cp:coreProperties>
</file>