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8"/>
    <a:srgbClr val="D17EEE"/>
    <a:srgbClr val="FF33CC"/>
    <a:srgbClr val="9CFF79"/>
    <a:srgbClr val="BBFEB0"/>
    <a:srgbClr val="FFFFCC"/>
    <a:srgbClr val="8EFD7B"/>
    <a:srgbClr val="FFCCCC"/>
    <a:srgbClr val="FF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2172" y="-1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8" y="6736730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8" y="4176390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7" y="975362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8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0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3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7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2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9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4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2" y="8229604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4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0239" y="1474670"/>
            <a:ext cx="4293739" cy="4964230"/>
          </a:xfrm>
          <a:prstGeom prst="roundRect">
            <a:avLst/>
          </a:prstGeom>
          <a:solidFill>
            <a:srgbClr val="FF33CC">
              <a:alpha val="25000"/>
            </a:srgbClr>
          </a:solidFill>
          <a:ln w="127000" cmpd="dbl" algn="ctr">
            <a:solidFill>
              <a:srgbClr val="FF0048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Образование: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ысшее профессиональное педагогическое</a:t>
            </a:r>
          </a:p>
          <a:p>
            <a:pPr lvl="0" fontAlgn="base">
              <a:spcBef>
                <a:spcPct val="0"/>
              </a:spcBef>
            </a:pP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Специальность</a:t>
            </a: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дошкольная педагогика и психология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Квалификация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методист по дошкольному воспитанию, воспитатель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Стаж </a:t>
            </a:r>
            <a:r>
              <a:rPr lang="ru-RU" sz="1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работы:</a:t>
            </a:r>
          </a:p>
          <a:p>
            <a:pPr lvl="0" fontAlgn="base">
              <a:spcBef>
                <a:spcPct val="0"/>
              </a:spcBef>
            </a:pP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Общий стаж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28 лет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R="0" lvl="0" indent="0" fontAlgn="base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Педагогический стаж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28 лет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ru-RU" sz="1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 аттестации:</a:t>
            </a:r>
          </a:p>
          <a:p>
            <a:pPr fontAlgn="base">
              <a:spcBef>
                <a:spcPct val="0"/>
              </a:spcBef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высшая квалификационная категория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должности 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воспитатель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», 202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г.</a:t>
            </a:r>
          </a:p>
          <a:p>
            <a:r>
              <a:rPr lang="ru-RU" sz="1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Мои достижения</a:t>
            </a:r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Почётная грамота Министерства образования и науки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РФ за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значительные успехи в воспитании детей дошкольного возраста, совершенствование воспитательного процесса в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свете современных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достижений медицины, культуры и искусства, большой личный вклад в формирование нравственных основ детей и многолетний плодотворный труд,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95378" y="6667500"/>
            <a:ext cx="6452915" cy="2318005"/>
          </a:xfrm>
          <a:prstGeom prst="round2DiagRect">
            <a:avLst/>
          </a:prstGeom>
          <a:solidFill>
            <a:srgbClr val="9CFF79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Интересная </a:t>
            </a:r>
            <a:r>
              <a:rPr lang="ru-RU" sz="16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обо мне: 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«Дитя природы»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это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я. Бескрайние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степи, цветущие луга, зеркальная гладь озер и рек, холмы и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горы,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идущие в небо, леса - красота великого в малом! Созерцать рассветы и закаты, звездное небо, вдыхать аромат цветов, слушать шум дождя и пение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птиц… 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Пытаться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запечатлеть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величие и красоту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фотоснимках, искать новые ракурсы. Складывать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всё, что увидела, почувствовала, вдохнула, услышала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глубоко в душу, в добрые, теплые воспоминания! Учиться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жить в «мире» </a:t>
            </a:r>
            <a:r>
              <a:rPr lang="ru-RU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собой и окружающими. Идти в поисках духовной радости, душевного спокойствия, гармонии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 Все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факты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точно обо мне!</a:t>
            </a:r>
            <a:endParaRPr lang="ru-RU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AutoShape 9"/>
          <p:cNvSpPr>
            <a:spLocks noChangeArrowheads="1"/>
          </p:cNvSpPr>
          <p:nvPr/>
        </p:nvSpPr>
        <p:spPr bwMode="auto">
          <a:xfrm>
            <a:off x="135176" y="3238500"/>
            <a:ext cx="1980000" cy="3251200"/>
          </a:xfrm>
          <a:prstGeom prst="flowChartOffpageConnector">
            <a:avLst/>
          </a:prstGeom>
          <a:ln w="57150">
            <a:solidFill>
              <a:srgbClr val="FF0048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15875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15875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Профессиональные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ценности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15875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15875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ответственность, тактичность и уважительное отношение к окружающим, честность,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эмпатия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умение слушать собеседника</a:t>
            </a:r>
            <a:endParaRPr kumimoji="0" lang="ru-RU" sz="140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964" y="387035"/>
            <a:ext cx="902479" cy="888485"/>
          </a:xfrm>
          <a:prstGeom prst="rect">
            <a:avLst/>
          </a:prstGeom>
          <a:ln>
            <a:noFill/>
          </a:ln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2360239" y="177170"/>
            <a:ext cx="3212796" cy="10983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Воспитатель Громова Лариса Николаевна</a:t>
            </a:r>
            <a:endParaRPr lang="ru-RU" sz="2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lubov\Desktop\пешков педагоги новые\пешков педагоги новые\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6" y="387035"/>
            <a:ext cx="1800000" cy="25442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444</TotalTime>
  <Words>240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Воспитатель Громова Лариса Николаевна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lubov</cp:lastModifiedBy>
  <cp:revision>66</cp:revision>
  <dcterms:created xsi:type="dcterms:W3CDTF">2014-11-21T11:00:06Z</dcterms:created>
  <dcterms:modified xsi:type="dcterms:W3CDTF">2024-06-28T09:20:52Z</dcterms:modified>
</cp:coreProperties>
</file>