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6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14F8-22B7-497A-BF72-48EBB8F822A0}" type="slidenum">
              <a:rPr lang="ru-RU" smtClean="0"/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210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21ABAC02-119A-402A-8F43-3624E6107A62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6AF214F8-22B7-497A-BF72-48EBB8F822A0}" type="slidenum">
              <a:rPr lang="ru-RU" smtClean="0"/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210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 panose="05020102010507070707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49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 panose="020B0604030504040204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7095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 panose="05020102010507070707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99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575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0"/>
            <a:ext cx="7406640" cy="8572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«Детский сад № 46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общеразвивающего</a:t>
            </a:r>
            <a:r>
              <a:rPr lang="ru-RU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вида с приоритетным осуществлением художественно – эстетического развития воспитанников «Фантазеры» г. Орска»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357430"/>
            <a:ext cx="7406640" cy="407196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«Пожарная безопасность»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для детей 2-3 лет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Подготовил воспитатель: Ефремова Татьяна Владимировна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G_20240123_14483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14625" y="3156585"/>
            <a:ext cx="3991610" cy="2291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797304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выполнен в виде яркой 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машины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что очень понравилось и привлекло деток. Внутри на разворотах расположены увлекательные задания и познавательный материал.</a:t>
            </a:r>
            <a:r>
              <a:rPr lang="ru-RU" sz="18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Дать представление о профессии 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пожарного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воспитывать уважительное к ней отношение.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знания о причинах 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пожара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Расширить представления детей о значении огня в жизни человека, его потенциальной опасности.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Знакомить со средствами 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пожаротушения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Учить правилам поведения при 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пожаре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4" name="Содержимое 3" descr="IMG_20240123_144901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428860" y="3571876"/>
            <a:ext cx="5286412" cy="300039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40123_14484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57290" y="642918"/>
            <a:ext cx="7072362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40123_14485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57290" y="571480"/>
            <a:ext cx="7072362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583044"/>
          </a:xfrm>
        </p:spPr>
        <p:txBody>
          <a:bodyPr>
            <a:normAutofit fontScale="90000"/>
          </a:bodyPr>
          <a:lstStyle/>
          <a:p>
            <a:br>
              <a:rPr lang="ru-R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880</Words>
  <Application>WPS Presentation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SimSun</vt:lpstr>
      <vt:lpstr>Wingdings</vt:lpstr>
      <vt:lpstr>Wingdings 2</vt:lpstr>
      <vt:lpstr>Verdana</vt:lpstr>
      <vt:lpstr>Times New Roman</vt:lpstr>
      <vt:lpstr>Gill Sans MT</vt:lpstr>
      <vt:lpstr>Corbel</vt:lpstr>
      <vt:lpstr>Microsoft YaHei</vt:lpstr>
      <vt:lpstr>Arial Unicode MS</vt:lpstr>
      <vt:lpstr>Calibri</vt:lpstr>
      <vt:lpstr>Солнцестояние</vt:lpstr>
      <vt:lpstr>Муниципальное дошкольное образовательное автономное учреждение «Детский сад № 46 общеразвивающего вида с приоритетным осуществлением художественно – эстетического развития воспитанников «Фантазеры» г. Орска»</vt:lpstr>
      <vt:lpstr>Лэпбук выполнен в виде яркой пожарной машины, что очень понравилось и привлекло деток. Внутри на разворотах расположены увлекательные задания и познавательный материал.  Задачи: 1. Дать представление о профессии пожарного, воспитывать уважительное к ней отношение. 2. Формировать знания о причинах пожара. 3. Расширить представления детей о значении огня в жизни человека, его потенциальной опасности. 4. Знакомить со средствами пожаротушения. 5. Учить правилам поведения при пожаре. </vt:lpstr>
      <vt:lpstr>PowerPoint 演示文稿</vt:lpstr>
      <vt:lpstr>PowerPoint 演示文稿</vt:lpstr>
      <vt:lpstr> Спасибо за внимание!</vt:lpstr>
    </vt:vector>
  </TitlesOfParts>
  <Company>AlexSoft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Ефремова</dc:creator>
  <cp:lastModifiedBy>Ефремова</cp:lastModifiedBy>
  <cp:revision>7</cp:revision>
  <dcterms:created xsi:type="dcterms:W3CDTF">2024-01-23T15:46:00Z</dcterms:created>
  <dcterms:modified xsi:type="dcterms:W3CDTF">2024-01-23T17:05:22Z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C218C2863A7E4EE89D2DB2043E045ADE_12</vt:lpwstr>
  </property>
  <property fmtid="{D5CDD505-2E9C-101B-9397-08002B2CF9AE}" pid="3" name="KSOProductBuildVer">
    <vt:lpwstr>1049-12.2.0.13431</vt:lpwstr>
  </property>
</Properties>
</file>