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1000"/>
              </a:spcAft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</a:rPr>
              <a:t>Муниципальное дошкольное образовательное автономное учреждение                                    «Детский сад № 106 «Анютины глазки» комбинированного вида г. Орска»</a:t>
            </a:r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Дидактическая 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книга:                                       «В гостях у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сказки»</a:t>
            </a:r>
          </a:p>
          <a:p>
            <a:pPr marL="0" indent="0" algn="ctr">
              <a:buNone/>
            </a:pPr>
            <a:endParaRPr lang="ru-RU" sz="4000" b="1" dirty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r">
              <a:buNone/>
            </a:pPr>
            <a:endParaRPr lang="ru-RU" sz="2000" b="1" dirty="0" smtClean="0">
              <a:solidFill>
                <a:schemeClr val="tx2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r">
              <a:buNone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ea typeface="+mj-ea"/>
                <a:cs typeface="+mj-cs"/>
              </a:rPr>
              <a:t>Учитель-дефектолог Булатова Р.Р.</a:t>
            </a: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37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регина\сказки проект\фото\IMG_20201030_1044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регина\сказки проект\фото\IMG_20201030_1044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3913082" cy="521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03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регина\сказки проект\фото\IMG_20201030_1044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регина\сказки проект\фото\IMG_20201030_1047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567308" y="1782468"/>
            <a:ext cx="4685729" cy="351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76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регина\сказки проект\фото\IMG_20201030_10451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4527" y="1709808"/>
            <a:ext cx="4680520" cy="351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регина\сказки проект\фото\IMG_20201030_1044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57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регина\сказки проект\фото\IMG_20201030_1047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64" y="1357214"/>
            <a:ext cx="3576712" cy="47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регина\сказки проект\фото\IMG_20201030_1046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46453" y="1822299"/>
            <a:ext cx="5004377" cy="375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52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33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Муниципальное дошкольное образовательное автономное учреждение                                    «Детский сад № 106 «Анютины глазки» комбинированного вида г. Орска»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Samsung</dc:creator>
  <cp:lastModifiedBy>Samsung</cp:lastModifiedBy>
  <cp:revision>3</cp:revision>
  <dcterms:created xsi:type="dcterms:W3CDTF">2021-03-24T07:11:49Z</dcterms:created>
  <dcterms:modified xsi:type="dcterms:W3CDTF">2021-03-24T07:57:44Z</dcterms:modified>
</cp:coreProperties>
</file>