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57" r:id="rId3"/>
    <p:sldId id="258" r:id="rId4"/>
    <p:sldId id="263" r:id="rId5"/>
    <p:sldId id="262" r:id="rId6"/>
    <p:sldId id="276" r:id="rId7"/>
    <p:sldId id="269" r:id="rId8"/>
    <p:sldId id="270" r:id="rId9"/>
    <p:sldId id="271" r:id="rId10"/>
    <p:sldId id="274" r:id="rId11"/>
    <p:sldId id="275" r:id="rId12"/>
    <p:sldId id="272" r:id="rId13"/>
    <p:sldId id="273" r:id="rId14"/>
    <p:sldId id="267" r:id="rId15"/>
    <p:sldId id="277" r:id="rId1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6913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446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9927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892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071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33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4153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4570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731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078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90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793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706090"/>
          </a:xfrm>
        </p:spPr>
        <p:txBody>
          <a:bodyPr/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 учреждение  </a:t>
            </a:r>
            <a:b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106 «Анютины глазки» комбинированного вида» г. Орска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355976" y="1628800"/>
            <a:ext cx="4330824" cy="449736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ru-RU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ДОУ                          с родителями детей с ОВЗ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endParaRPr lang="ru-RU" sz="1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endParaRPr 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endParaRPr lang="ru-RU" sz="1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endParaRPr 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endParaRPr lang="ru-RU" sz="1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Булатова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Регина Равильевна ,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 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8" y="1628800"/>
            <a:ext cx="3605250" cy="4395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6545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7931224" cy="5505475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встречи с родителями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назначаются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проводятся после предварительной диагностики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таких консультаций педагог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освещает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диагностики конкретного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</a:p>
          <a:p>
            <a:pPr algn="just">
              <a:spcBef>
                <a:spcPts val="0"/>
              </a:spcBef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рекомендации по оказанию реальной помощи в его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развитии, если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на то причины - советует обратиться к другим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возможным проблемам адаптационного периода и совместно с ними намечает стратегию сопровождения ребенка с ярко выраженными особенностями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607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680520" cy="4929411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ренинги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родителей;       </a:t>
            </a:r>
          </a:p>
          <a:p>
            <a:pPr marL="285750" lvl="0" indent="-28575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(например «От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 к школьнику», целью которого является подготовка родителей к предстоящему обучению детей 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школе);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досуги;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детских праздников и развлечений с привлечением родителей; </a:t>
            </a:r>
          </a:p>
          <a:p>
            <a:pPr marL="285750" lvl="0" indent="-285750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выставках;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мини-библиотеки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935"/>
          <a:stretch/>
        </p:blipFill>
        <p:spPr>
          <a:xfrm>
            <a:off x="5940152" y="1340768"/>
            <a:ext cx="2696718" cy="2591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формы 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                               </a:t>
            </a:r>
            <a:r>
              <a:rPr lang="ru-RU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родителями</a:t>
            </a:r>
          </a:p>
        </p:txBody>
      </p:sp>
      <p:pic>
        <p:nvPicPr>
          <p:cNvPr id="1027" name="Picture 3" descr="C:\Users\Samsung\Desktop\IMG_20191009_1840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51" t="24074" b="3904"/>
          <a:stretch/>
        </p:blipFill>
        <p:spPr bwMode="auto">
          <a:xfrm>
            <a:off x="5187566" y="4097229"/>
            <a:ext cx="2552786" cy="2580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2082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1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одительские </a:t>
            </a:r>
            <a:r>
              <a:rPr lang="ru-RU" sz="3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вечера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02" y="1600200"/>
            <a:ext cx="339239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02" y="1600200"/>
            <a:ext cx="339239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382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85750" lvl="0" indent="-285750">
              <a:spcBef>
                <a:spcPts val="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Игры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педагогическим содержанием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02" y="1600200"/>
            <a:ext cx="339239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02" y="1600200"/>
            <a:ext cx="339239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9804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06489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результате используемых форм работы у родителей формируется активная родительская позиция и адекватная самооценка. </a:t>
            </a:r>
          </a:p>
          <a:p>
            <a:pPr indent="45085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убеждаются, что вокруг них есть семьи, имеющие похожие проблемы, что активное участие родителей в развитии ребенка с ОВЗ ведет к определенному успеху. </a:t>
            </a:r>
          </a:p>
          <a:p>
            <a:pPr indent="45085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родителей формируется интерес к работе дошкольного учреждения с их детьми, повышается компетентность в психолого-педагогических вопросах, возрастает интерес к мероприятиям, проводимым в ДОУ, растет удовлетворенность родителей работой педагогов в целом.</a:t>
            </a:r>
          </a:p>
          <a:p>
            <a:endParaRPr lang="ru-RU" dirty="0" smtClean="0">
              <a:solidFill>
                <a:srgbClr val="333333"/>
              </a:solidFill>
              <a:latin typeface="Helvetica Neue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2577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bs.twimg.com/media/D4M8hDkWwAE86vI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44252"/>
            <a:ext cx="6624736" cy="4525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29208" y="404664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Chevron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29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04664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8163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на свет появляется особый ребенок, вся семья погружается в особую психотравмирующую ситуацию.</a:t>
            </a:r>
          </a:p>
          <a:p>
            <a:pPr indent="538163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Родители переживают горе и одновременно должны решать сложные задачи, связанные с состоянием ребенка.</a:t>
            </a:r>
          </a:p>
          <a:p>
            <a:pPr indent="538163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Повышается риск эмоционального выгорания: родители находятся рядом со своим особым ребенком круглосуточно и сильно устают, так как подчиняют всю свою жизнь интересам сына или дочери. </a:t>
            </a:r>
          </a:p>
          <a:p>
            <a:pPr indent="538163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Друзья отдаляются, не понимая степени вовлеченности. И до сих пор существуют суеверия о «заразности» если не болезни, так несчастья, обвинения родителей в не существующих грехах, нарушениях диеты, домыслов, как будто объясняющих, почему в этой семье родился такой ребёнок.</a:t>
            </a:r>
          </a:p>
          <a:p>
            <a:pPr indent="538163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Нагрузка, напряжение, комплекс вины приводят к тому, что родители ребёнка  отгораживаются от общества: зачастую нет ни времени, ни сил, ни желания.</a:t>
            </a:r>
          </a:p>
          <a:p>
            <a:pPr indent="538163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 себя в такой ситуации проще всего махнуть рукой. Но чем дальше, тем тяжелее им дается выполнение родительских функций. Это в свою очередь влияет на состояние ребенка. Чтобы выбраться из этого порочного круга, родителям особых детей нужно психолого-педагогическое сопровождение.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715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srgbClr val="000000"/>
              </a:solidFill>
              <a:latin typeface="Roboto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0648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семьей в нашем детском саду занимает одно из основных мест в системе комплексного сопровождения детей с ОВЗ. 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нашей работы показал, что семье, где растет и воспитывается ребенок с ОВЗ, необходима особая забота и внимание. 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Учитывая проблемы, возникающие в семьях, где воспитываются дети с ОВЗ, мы определили общую цель коррекционно-педагогической работы с родителями детей с ОВЗ: сделать родителей не только своими союзниками, но и грамотными помощниками, активизировать родителей, привлечь их внимание к тем коррекционным и педагогическим задачам, которые осуществляются в работе с детьми, сделав воспитание ребенка в семье и в детском саду более последовательными, а их взаимовлияние – более эффективным.</a:t>
            </a:r>
            <a:endParaRPr lang="ru-RU" dirty="0" smtClean="0"/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Samsung\Desktop\РАБОТА РЕГИНА\c1ec0854-a2d2-589f-b7e6-6429dc61b3d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717032"/>
            <a:ext cx="5256584" cy="2704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795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51344"/>
            <a:ext cx="74888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многих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в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появилась острая необходимость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обучении родителей:</a:t>
            </a:r>
          </a:p>
          <a:p>
            <a:pPr lvl="0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 взаимодействия с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умению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распознавать собственные потребности и потребности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особенности ребёнка, понимать причины и последствия его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поступков;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оказывать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психологическую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и овладеть приёмами эффективного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</a:p>
          <a:p>
            <a:pPr lvl="0"/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стремятся участвовать в развитии и обучении своих детей могут добиться результатов только в том случае, если им удаётся установить хорошие отношения со своим ребёнком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11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srgbClr val="303F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МДОАУ «Детский сад № 106 «Анютины глазки»» взаимодействие с родителями детей с ОВЗ  осуществляется в трех основных направлениях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сихолого-педагогическое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ндивидуальное консультирование;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етрадиционные  формы организации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</a:p>
          <a:p>
            <a:pPr algn="just"/>
            <a:endParaRPr lang="ru-RU" b="1" dirty="0">
              <a:solidFill>
                <a:srgbClr val="303F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Samsung\Desktop\IMG_20191009_1857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428"/>
          <a:stretch/>
        </p:blipFill>
        <p:spPr bwMode="auto">
          <a:xfrm>
            <a:off x="467544" y="3861048"/>
            <a:ext cx="2615823" cy="2425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Samsung\Desktop\IMG_20191009_190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49" t="29692" r="3449" b="5037"/>
          <a:stretch/>
        </p:blipFill>
        <p:spPr bwMode="auto">
          <a:xfrm>
            <a:off x="6084168" y="3846352"/>
            <a:ext cx="2592288" cy="2421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C:\Users\Samsung\Desktop\IMG_20191010_1826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016"/>
          <a:stretch/>
        </p:blipFill>
        <p:spPr bwMode="auto">
          <a:xfrm>
            <a:off x="3203847" y="3717032"/>
            <a:ext cx="2650897" cy="2684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18720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3970784" cy="5073427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педагога в судьбе ребёнка с ограниченными возможностями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здоровья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прежде всего работа с родителями. 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значит работать с родителями? 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Сотрудничество, включение, участие, обучение, партнерство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понятия обычно используются для определения характера взаимодействий.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582">
            <a:off x="4917829" y="655274"/>
            <a:ext cx="364840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Samsung\Desktop\IMG_20191009_1841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6063"/>
          <a:stretch/>
        </p:blipFill>
        <p:spPr bwMode="auto">
          <a:xfrm rot="21171878">
            <a:off x="4937736" y="3286822"/>
            <a:ext cx="3672408" cy="2639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5379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908720"/>
            <a:ext cx="4896544" cy="5616624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spcBef>
                <a:spcPts val="0"/>
              </a:spcBef>
              <a:buNone/>
            </a:pPr>
            <a:endParaRPr lang="ru-RU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нашего ДОУ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признают важность привлечения родителей к участию в работе детского сада. </a:t>
            </a:r>
            <a:endParaRPr lang="ru-RU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волнуют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десятки вопросов,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них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повышенный уровень тревожности, неуверенность в правильности своих воспитательных методов, дефицит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знаний.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основных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наших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педагогов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вовлечение семьи в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 -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процесс с целью улучшения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самочувствия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обогащение воспитательного опыта родителей, повышение их родительско-педагогической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компетентности.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3132347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755576" y="260648"/>
            <a:ext cx="80648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просвещение родителей</a:t>
            </a:r>
            <a:endParaRPr lang="ru-RU" sz="2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2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548680"/>
            <a:ext cx="4608512" cy="557748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психолого-педагогического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 родителей: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собрания:</a:t>
            </a:r>
          </a:p>
          <a:p>
            <a:pPr algn="just">
              <a:spcBef>
                <a:spcPts val="0"/>
              </a:spcBef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Общие,проводятся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администрацией в начале и в конце учебного года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Групповые, на которых обсуждаются задачи содержания и форм работы с детьми в семье;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«День открытых дверей»</a:t>
            </a:r>
          </a:p>
          <a:p>
            <a:pPr algn="just">
              <a:spcBef>
                <a:spcPts val="0"/>
              </a:spcBef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Тематические доклады, плановые консультации, семинары;</a:t>
            </a:r>
          </a:p>
          <a:p>
            <a:pPr algn="just"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родительские конференции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711"/>
          <a:stretch/>
        </p:blipFill>
        <p:spPr>
          <a:xfrm rot="824902">
            <a:off x="6508623" y="255162"/>
            <a:ext cx="2322656" cy="2362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18" b="16083"/>
          <a:stretch/>
        </p:blipFill>
        <p:spPr bwMode="auto">
          <a:xfrm rot="21388171">
            <a:off x="5453723" y="2203640"/>
            <a:ext cx="2376264" cy="2509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C:\Users\Samsung\Desktop\IMG_20191009_1802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465"/>
          <a:stretch/>
        </p:blipFill>
        <p:spPr bwMode="auto">
          <a:xfrm rot="638659">
            <a:off x="6555898" y="3918805"/>
            <a:ext cx="2397648" cy="2285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4512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5050904" cy="5505475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встречи с учителями начальных классов, логопедами, педагогами- психологами, на которых обсуждаются индивидуальные особенности детей, перспективы их дальнейшего развития, оптимизация адаптационного периода.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проводятся тематические консультации, обновляется информация в родительских уголках, разрабатываются памятки для родителей.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Учитывая, что у взрослых в современном обществе нет лишнего времени, работу стараемся организовать компактной, но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носят конкретный характер, легко укладываются в семейный стиль взаимодействия с ребенком.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759" t="27296" r="20404" b="5039"/>
          <a:stretch/>
        </p:blipFill>
        <p:spPr>
          <a:xfrm rot="20803828">
            <a:off x="6668438" y="199826"/>
            <a:ext cx="1995418" cy="2185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Samsung\Desktop\IMG_20191009_1831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603"/>
          <a:stretch/>
        </p:blipFill>
        <p:spPr bwMode="auto">
          <a:xfrm rot="753089">
            <a:off x="6021913" y="2109191"/>
            <a:ext cx="2016224" cy="2213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Samsung\Desktop\IMG_20191009_1843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119"/>
          <a:stretch/>
        </p:blipFill>
        <p:spPr bwMode="auto">
          <a:xfrm rot="21174279">
            <a:off x="6861699" y="3834318"/>
            <a:ext cx="2036821" cy="2222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58704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677</Words>
  <Application>Microsoft Office PowerPoint</Application>
  <PresentationFormat>Экран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дошкольное образовательное автономное  учреждение   «Детский сад № 106 «Анютины глазки» комбинированного вида» г. Орска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Родительские вечера </vt:lpstr>
      <vt:lpstr>Игры с педагогическим содержанием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с родителями при подготовке к школе детей с овз</dc:title>
  <dc:creator>Samsung</dc:creator>
  <cp:lastModifiedBy>Samsung</cp:lastModifiedBy>
  <cp:revision>56</cp:revision>
  <dcterms:created xsi:type="dcterms:W3CDTF">2020-11-01T07:36:28Z</dcterms:created>
  <dcterms:modified xsi:type="dcterms:W3CDTF">2024-11-07T06:08:46Z</dcterms:modified>
</cp:coreProperties>
</file>