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7"/>
            <a:ext cx="777686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1F497D">
                    <a:lumMod val="50000"/>
                  </a:srgbClr>
                </a:solidFill>
                <a:latin typeface="Times New Roman" panose="02020603050405020304" pitchFamily="18" charset="0"/>
                <a:ea typeface="Microsoft YaHei"/>
                <a:cs typeface="Times New Roman" panose="02020603050405020304" pitchFamily="18" charset="0"/>
              </a:rPr>
              <a:t>Муниципальное дошкольное образовательное автономное </a:t>
            </a:r>
            <a:r>
              <a:rPr lang="ru-RU" sz="1600" b="1" dirty="0" smtClean="0">
                <a:solidFill>
                  <a:srgbClr val="1F497D">
                    <a:lumMod val="50000"/>
                  </a:srgbClr>
                </a:solidFill>
                <a:latin typeface="Times New Roman" panose="02020603050405020304" pitchFamily="18" charset="0"/>
                <a:ea typeface="Microsoft YaHei"/>
                <a:cs typeface="Times New Roman" panose="02020603050405020304" pitchFamily="18" charset="0"/>
              </a:rPr>
              <a:t>учреждение                       «</a:t>
            </a:r>
            <a:r>
              <a:rPr lang="ru-RU" sz="1600" b="1" dirty="0">
                <a:solidFill>
                  <a:srgbClr val="1F497D">
                    <a:lumMod val="50000"/>
                  </a:srgbClr>
                </a:solidFill>
                <a:latin typeface="Times New Roman" panose="02020603050405020304" pitchFamily="18" charset="0"/>
                <a:ea typeface="Microsoft YaHei"/>
                <a:cs typeface="Times New Roman" panose="02020603050405020304" pitchFamily="18" charset="0"/>
              </a:rPr>
              <a:t>Детский сад № 106 «Анютины глазки» комбинированного вида г. Орска»</a:t>
            </a:r>
            <a:r>
              <a:rPr lang="ru-RU" sz="44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/>
            </a:r>
            <a:br>
              <a:rPr lang="ru-RU" sz="44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720840"/>
            <a:ext cx="7848872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endParaRPr lang="ru-RU" sz="4000" b="1" dirty="0" smtClean="0">
              <a:solidFill>
                <a:srgbClr val="1F497D">
                  <a:lumMod val="50000"/>
                </a:srgbClr>
              </a:solidFill>
            </a:endParaRPr>
          </a:p>
          <a:p>
            <a:pPr lvl="0" algn="ctr">
              <a:spcBef>
                <a:spcPct val="20000"/>
              </a:spcBef>
            </a:pPr>
            <a:r>
              <a:rPr lang="ru-RU" sz="4000" b="1" dirty="0" smtClean="0">
                <a:solidFill>
                  <a:srgbClr val="1F497D">
                    <a:lumMod val="50000"/>
                  </a:srgbClr>
                </a:solidFill>
              </a:rPr>
              <a:t>Дидактическая игра:                                       </a:t>
            </a:r>
            <a:r>
              <a:rPr lang="ru-RU" sz="4000" b="1" dirty="0" smtClean="0">
                <a:solidFill>
                  <a:srgbClr val="1F497D">
                    <a:lumMod val="50000"/>
                  </a:srgbClr>
                </a:solidFill>
              </a:rPr>
              <a:t>«Новогодние елочки»</a:t>
            </a:r>
            <a:endParaRPr lang="ru-RU" sz="4000" b="1" dirty="0">
              <a:solidFill>
                <a:srgbClr val="1F497D">
                  <a:lumMod val="50000"/>
                </a:srgbClr>
              </a:solidFill>
            </a:endParaRPr>
          </a:p>
          <a:p>
            <a:pPr lvl="0" algn="ctr">
              <a:spcBef>
                <a:spcPct val="20000"/>
              </a:spcBef>
            </a:pPr>
            <a:endParaRPr lang="ru-RU" sz="2400" b="1" dirty="0" smtClean="0">
              <a:solidFill>
                <a:srgbClr val="1F497D">
                  <a:lumMod val="50000"/>
                </a:srgbClr>
              </a:solidFill>
            </a:endParaRPr>
          </a:p>
          <a:p>
            <a:pPr lvl="0" algn="ctr">
              <a:spcBef>
                <a:spcPct val="20000"/>
              </a:spcBef>
            </a:pPr>
            <a:r>
              <a:rPr lang="ru-RU" sz="2400" b="1" dirty="0" smtClean="0">
                <a:solidFill>
                  <a:srgbClr val="1F497D">
                    <a:lumMod val="50000"/>
                  </a:srgbClr>
                </a:solidFill>
              </a:rPr>
              <a:t>Возрастная группа: 3-4 года</a:t>
            </a:r>
            <a:endParaRPr lang="ru-RU" sz="2400" b="1" dirty="0">
              <a:solidFill>
                <a:srgbClr val="1F497D">
                  <a:lumMod val="50000"/>
                </a:srgbClr>
              </a:solidFill>
            </a:endParaRPr>
          </a:p>
          <a:p>
            <a:pPr lvl="0" algn="r">
              <a:spcBef>
                <a:spcPct val="20000"/>
              </a:spcBef>
            </a:pPr>
            <a:endParaRPr lang="ru-RU" sz="2000" b="1" dirty="0">
              <a:solidFill>
                <a:srgbClr val="1F497D">
                  <a:lumMod val="50000"/>
                </a:srgbClr>
              </a:solidFill>
            </a:endParaRPr>
          </a:p>
          <a:p>
            <a:pPr lvl="0" algn="r">
              <a:spcBef>
                <a:spcPct val="20000"/>
              </a:spcBef>
            </a:pPr>
            <a:endParaRPr lang="ru-RU" sz="2000" b="1" dirty="0" smtClean="0">
              <a:solidFill>
                <a:srgbClr val="1F497D">
                  <a:lumMod val="50000"/>
                </a:srgbClr>
              </a:solidFill>
            </a:endParaRPr>
          </a:p>
          <a:p>
            <a:pPr lvl="0" algn="r">
              <a:spcBef>
                <a:spcPct val="20000"/>
              </a:spcBef>
            </a:pPr>
            <a:r>
              <a:rPr lang="ru-RU" sz="2000" b="1" dirty="0" smtClean="0">
                <a:solidFill>
                  <a:srgbClr val="1F497D">
                    <a:lumMod val="50000"/>
                  </a:srgbClr>
                </a:solidFill>
              </a:rPr>
              <a:t>Учитель-дефектолог </a:t>
            </a:r>
            <a:r>
              <a:rPr lang="ru-RU" sz="2000" b="1" dirty="0">
                <a:solidFill>
                  <a:srgbClr val="1F497D">
                    <a:lumMod val="50000"/>
                  </a:srgbClr>
                </a:solidFill>
              </a:rPr>
              <a:t>Булатова Р.Р.</a:t>
            </a:r>
            <a:endParaRPr lang="ru-RU" sz="2000" dirty="0">
              <a:solidFill>
                <a:srgbClr val="1F497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633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 descr="C:\Users\Samsung\AppData\Local\Microsoft\Windows\INetCache\Content.Word\IMG_20201224_115305.jpg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764704"/>
            <a:ext cx="6840760" cy="52565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70853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Samsung\AppData\Local\Microsoft\Windows\INetCache\Content.Word\IMG_20201224_081212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26"/>
          <a:stretch/>
        </p:blipFill>
        <p:spPr bwMode="auto">
          <a:xfrm>
            <a:off x="747564" y="460618"/>
            <a:ext cx="3787080" cy="294235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Рисунок 2" descr="C:\Users\Samsung\AppData\Local\Microsoft\Windows\INetCache\Content.Word\IMG_20201224_094856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60618"/>
            <a:ext cx="3672408" cy="294235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4" name="Рисунок 3" descr="C:\Users\Samsung\AppData\Local\Microsoft\Windows\INetCache\Content.Word\IMG_20201224_082011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012" y="3645024"/>
            <a:ext cx="4523184" cy="280831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97084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Samsung\AppData\Local\Microsoft\Windows\INetCache\Content.Word\IMG_20201224_081000.jpg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836712"/>
            <a:ext cx="7056784" cy="496855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81113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</TotalTime>
  <Words>36</Words>
  <Application>Microsoft Office PowerPoint</Application>
  <PresentationFormat>Экран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Samsung</dc:creator>
  <cp:lastModifiedBy>Samsung</cp:lastModifiedBy>
  <cp:revision>3</cp:revision>
  <dcterms:created xsi:type="dcterms:W3CDTF">2021-04-15T09:09:02Z</dcterms:created>
  <dcterms:modified xsi:type="dcterms:W3CDTF">2021-04-15T09:37:55Z</dcterms:modified>
</cp:coreProperties>
</file>