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8" r:id="rId5"/>
    <p:sldId id="269" r:id="rId6"/>
    <p:sldId id="258" r:id="rId7"/>
    <p:sldId id="259" r:id="rId8"/>
    <p:sldId id="270" r:id="rId9"/>
    <p:sldId id="271" r:id="rId10"/>
    <p:sldId id="260" r:id="rId11"/>
    <p:sldId id="261" r:id="rId12"/>
    <p:sldId id="272" r:id="rId13"/>
    <p:sldId id="262" r:id="rId14"/>
    <p:sldId id="273" r:id="rId15"/>
    <p:sldId id="263" r:id="rId16"/>
    <p:sldId id="274" r:id="rId17"/>
    <p:sldId id="275" r:id="rId18"/>
    <p:sldId id="276" r:id="rId19"/>
    <p:sldId id="277" r:id="rId20"/>
    <p:sldId id="278" r:id="rId21"/>
    <p:sldId id="264" r:id="rId22"/>
    <p:sldId id="265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8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moto.kiev.ua/thumbcache/_crimea/forumfullimg~crimea~1363342077867~1365659401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028"/>
            <a:ext cx="9144000" cy="736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14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7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5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798C8-06BD-EBAB-745D-39635D05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результаты: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B78DD0-4126-9496-FAB3-59A3AB240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1.Заинтересованность детей темой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«80 лет Победы»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проявление их познавательной активности.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2.Дети самостоятельно проявляют инициативу: рассматривают иллюстрации, участвуют в беседах, задают вопросы; проявляют творчество и детальность в работе.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3. С удовольствием рисуют, играют.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4. Участие в совместной деятельности родителей.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5. Обогащение словарного запаса детей.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4. Содержание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67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1" y="0"/>
            <a:ext cx="8397655" cy="658585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BD8A0B7-AD5A-4279-7372-0D66FD92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Подготовительный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этап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1740E6-F0F5-09CF-11C9-797A40507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Georgia" panose="02040502050405020303" pitchFamily="18" charset="0"/>
              </a:rPr>
              <a:t>Определение цели и задач проекта.</a:t>
            </a:r>
          </a:p>
          <a:p>
            <a:r>
              <a:rPr lang="ru-RU" b="0" i="0" dirty="0">
                <a:effectLst/>
                <a:latin typeface="Georgia" panose="02040502050405020303" pitchFamily="18" charset="0"/>
              </a:rPr>
              <a:t>Составление плана основного этапа проектирования.</a:t>
            </a:r>
          </a:p>
          <a:p>
            <a:r>
              <a:rPr lang="ru-RU" b="0" i="0" dirty="0">
                <a:effectLst/>
                <a:latin typeface="Georgia" panose="02040502050405020303" pitchFamily="18" charset="0"/>
              </a:rPr>
              <a:t>Работа с методическим материалом, детской литературой, иллюстраций по данной теме.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262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7D07C-5CE2-34B8-EA29-77751233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5E7A19-236F-823A-89A4-FFFC7B0EA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Проведение с детьми бесед: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«День Победы!»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«Георгиевская ленточка»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«Ветераны Победы»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«Памятные места»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«Военная техника»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Рассматривание материала по теме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«День Победы»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открыток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«Города герои»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иллюстраций и альбомов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«Великая Отечественная война»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картинок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«Военные профессии»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«Военная техника»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Просмотр презентации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«Великая Отечественная война»</a:t>
            </a: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Чтение и обсуждение рассказов о Великой Отечественной войне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34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78" y="1647478"/>
            <a:ext cx="5076987" cy="439248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EBF535A-AA26-76A8-BAC8-5E2472BB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Заключительный этап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314C7E8-C3B1-91CA-DACA-519F01AD788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Оформление стенгазеты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«Спасибо деду за Победу»</a:t>
            </a: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- Организация акции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«Георгиевская ленточка»</a:t>
            </a: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- Организация акции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«Мы помним ветеранов»</a:t>
            </a: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ru-RU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(поездка к ветерану)</a:t>
            </a: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- Шествие в колонне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«Бессмертный полк»</a:t>
            </a: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BA0E31B-633F-DDC5-3D91-A9106EF593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66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99B31-6A84-D7C4-D032-313F8EE7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родителями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37BEED-DD8C-5B3F-A4CC-8ECD18818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1.Помощь родителей в оформлении стенгазеты «Спасибо деду за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Победу».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2. Привлечение родителей к организации акции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«Георгиевская ленточка»</a:t>
            </a: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3. Привлечение родителей к организации акции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«Мы помним ветеранов»</a:t>
            </a: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4. Папка-передвижка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«День Победы»</a:t>
            </a: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5. Консультация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«Как рассказать детям о войне»</a:t>
            </a: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6. Привлечение родителей в шествии колонны </a:t>
            </a:r>
            <a:r>
              <a:rPr lang="ru-R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«Бессмертный полк»</a:t>
            </a: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638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A9A3C7-C640-C197-6A5C-EE35E9CE6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31" y="1397000"/>
            <a:ext cx="5407937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7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524D84-3AE5-E793-5FBB-E4F3E2A8F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99" y="1397000"/>
            <a:ext cx="431776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07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93A077-0B57-B043-4CE5-17DBD37C8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9543"/>
            <a:ext cx="6096000" cy="40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600_c8b1367c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31134"/>
            <a:ext cx="6408712" cy="47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314450"/>
            <a:ext cx="6025851" cy="44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37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72720-4372-572D-6880-DBD23F28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C1E81E-DD43-16B8-7EDC-5D4E0075B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Дети получили первичные знания о празднике День Победы, о ветеранах,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имеют представление о Великой Отечественной войне.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У детей сформировался положительный образ солдата.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- Воспитанники получили элементарные знания о празднике, военной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технике.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570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470"/>
            <a:ext cx="9144000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90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95250"/>
            <a:ext cx="6667500" cy="66675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674769C-4169-86F8-FA22-7FECC5EF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Пусть будет мир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91D9B-2DBB-4B94-B3B4-F2CF9E5C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i="0" dirty="0">
                <a:effectLst/>
                <a:latin typeface="Georgia" panose="02040502050405020303" pitchFamily="18" charset="0"/>
              </a:rPr>
              <a:t>Как надоели войны на свете,</a:t>
            </a:r>
            <a:br>
              <a:rPr lang="ru-RU" b="0" i="0" dirty="0">
                <a:effectLst/>
                <a:latin typeface="Georgia" panose="02040502050405020303" pitchFamily="18" charset="0"/>
              </a:rPr>
            </a:br>
            <a:r>
              <a:rPr lang="ru-RU" b="0" i="0" dirty="0">
                <a:effectLst/>
                <a:latin typeface="Georgia" panose="02040502050405020303" pitchFamily="18" charset="0"/>
              </a:rPr>
              <a:t>Гибнут солдаты и малые дети,</a:t>
            </a:r>
            <a:br>
              <a:rPr lang="ru-RU" b="0" i="0" dirty="0">
                <a:effectLst/>
                <a:latin typeface="Georgia" panose="02040502050405020303" pitchFamily="18" charset="0"/>
              </a:rPr>
            </a:br>
            <a:r>
              <a:rPr lang="ru-RU" b="0" i="0" dirty="0">
                <a:effectLst/>
                <a:latin typeface="Georgia" panose="02040502050405020303" pitchFamily="18" charset="0"/>
              </a:rPr>
              <a:t>Стонет земля, когда рвутся снаряды,</a:t>
            </a:r>
            <a:br>
              <a:rPr lang="ru-RU" b="0" i="0" dirty="0">
                <a:effectLst/>
                <a:latin typeface="Georgia" panose="02040502050405020303" pitchFamily="18" charset="0"/>
              </a:rPr>
            </a:br>
            <a:r>
              <a:rPr lang="ru-RU" b="0" i="0" dirty="0">
                <a:effectLst/>
                <a:latin typeface="Georgia" panose="02040502050405020303" pitchFamily="18" charset="0"/>
              </a:rPr>
              <a:t>Матери плачут и плачут комбаты.</a:t>
            </a:r>
          </a:p>
          <a:p>
            <a:r>
              <a:rPr lang="ru-RU" b="0" i="0" dirty="0">
                <a:effectLst/>
                <a:latin typeface="Georgia" panose="02040502050405020303" pitchFamily="18" charset="0"/>
              </a:rPr>
              <a:t>Хочется крикнуть: " — Люди, постойте,</a:t>
            </a:r>
            <a:br>
              <a:rPr lang="ru-RU" b="0" i="0" dirty="0">
                <a:effectLst/>
                <a:latin typeface="Georgia" panose="02040502050405020303" pitchFamily="18" charset="0"/>
              </a:rPr>
            </a:br>
            <a:r>
              <a:rPr lang="ru-RU" b="0" i="0" dirty="0">
                <a:effectLst/>
                <a:latin typeface="Georgia" panose="02040502050405020303" pitchFamily="18" charset="0"/>
              </a:rPr>
              <a:t>Войну прекратите, живите достойно,</a:t>
            </a:r>
            <a:br>
              <a:rPr lang="ru-RU" b="0" i="0" dirty="0">
                <a:effectLst/>
                <a:latin typeface="Georgia" panose="02040502050405020303" pitchFamily="18" charset="0"/>
              </a:rPr>
            </a:br>
            <a:r>
              <a:rPr lang="ru-RU" b="0" i="0" dirty="0">
                <a:effectLst/>
                <a:latin typeface="Georgia" panose="02040502050405020303" pitchFamily="18" charset="0"/>
              </a:rPr>
              <a:t>Гибнет природа и гибнет планета,</a:t>
            </a:r>
            <a:br>
              <a:rPr lang="ru-RU" b="0" i="0" dirty="0">
                <a:effectLst/>
                <a:latin typeface="Georgia" panose="02040502050405020303" pitchFamily="18" charset="0"/>
              </a:rPr>
            </a:br>
            <a:r>
              <a:rPr lang="ru-RU" b="0" i="0" dirty="0">
                <a:effectLst/>
                <a:latin typeface="Georgia" panose="02040502050405020303" pitchFamily="18" charset="0"/>
              </a:rPr>
              <a:t>Ну неужели вам нравится это??? "</a:t>
            </a:r>
          </a:p>
          <a:p>
            <a:r>
              <a:rPr lang="ru-RU" b="0" i="0" dirty="0">
                <a:effectLst/>
                <a:latin typeface="Georgia" panose="02040502050405020303" pitchFamily="18" charset="0"/>
              </a:rPr>
              <a:t>Война — это боль, это смерть, это слёзы,</a:t>
            </a:r>
            <a:br>
              <a:rPr lang="ru-RU" b="0" i="0" dirty="0">
                <a:effectLst/>
                <a:latin typeface="Georgia" panose="02040502050405020303" pitchFamily="18" charset="0"/>
              </a:rPr>
            </a:br>
            <a:r>
              <a:rPr lang="ru-RU" b="0" i="0" dirty="0">
                <a:effectLst/>
                <a:latin typeface="Georgia" panose="02040502050405020303" pitchFamily="18" charset="0"/>
              </a:rPr>
              <a:t>На братских могилах тюльпаны и розы.</a:t>
            </a:r>
            <a:br>
              <a:rPr lang="ru-RU" b="0" i="0" dirty="0">
                <a:effectLst/>
                <a:latin typeface="Georgia" panose="02040502050405020303" pitchFamily="18" charset="0"/>
              </a:rPr>
            </a:br>
            <a:r>
              <a:rPr lang="ru-RU" b="0" i="0" dirty="0">
                <a:effectLst/>
                <a:latin typeface="Georgia" panose="02040502050405020303" pitchFamily="18" charset="0"/>
              </a:rPr>
              <a:t>Над миром какое-то время лихое,</a:t>
            </a:r>
            <a:br>
              <a:rPr lang="ru-RU" b="0" i="0" dirty="0">
                <a:effectLst/>
                <a:latin typeface="Georgia" panose="02040502050405020303" pitchFamily="18" charset="0"/>
              </a:rPr>
            </a:br>
            <a:r>
              <a:rPr lang="ru-RU" b="0" i="0" dirty="0">
                <a:effectLst/>
                <a:latin typeface="Georgia" panose="02040502050405020303" pitchFamily="18" charset="0"/>
              </a:rPr>
              <a:t>Где </a:t>
            </a:r>
            <a:r>
              <a:rPr lang="ru-RU" b="0" i="0" dirty="0" err="1">
                <a:effectLst/>
                <a:latin typeface="Georgia" panose="02040502050405020303" pitchFamily="18" charset="0"/>
              </a:rPr>
              <a:t>прАвит</a:t>
            </a:r>
            <a:r>
              <a:rPr lang="ru-RU" b="0" i="0" dirty="0">
                <a:effectLst/>
                <a:latin typeface="Georgia" panose="02040502050405020303" pitchFamily="18" charset="0"/>
              </a:rPr>
              <a:t> война, никому нет покоя.</a:t>
            </a:r>
          </a:p>
          <a:p>
            <a:r>
              <a:rPr lang="ru-RU" b="0" i="0" dirty="0">
                <a:effectLst/>
                <a:latin typeface="Georgia" panose="02040502050405020303" pitchFamily="18" charset="0"/>
              </a:rPr>
              <a:t>Я вас призываю, нам всем это нужно,</a:t>
            </a:r>
            <a:br>
              <a:rPr lang="ru-RU" b="0" i="0" dirty="0">
                <a:effectLst/>
                <a:latin typeface="Georgia" panose="02040502050405020303" pitchFamily="18" charset="0"/>
              </a:rPr>
            </a:br>
            <a:r>
              <a:rPr lang="ru-RU" b="0" i="0" dirty="0">
                <a:effectLst/>
                <a:latin typeface="Georgia" panose="02040502050405020303" pitchFamily="18" charset="0"/>
              </a:rPr>
              <a:t>Пускай на земле будет мир, будет дружба,</a:t>
            </a:r>
            <a:br>
              <a:rPr lang="ru-RU" b="0" i="0" dirty="0">
                <a:effectLst/>
                <a:latin typeface="Georgia" panose="02040502050405020303" pitchFamily="18" charset="0"/>
              </a:rPr>
            </a:br>
            <a:r>
              <a:rPr lang="ru-RU" b="0" i="0" dirty="0">
                <a:effectLst/>
                <a:latin typeface="Georgia" panose="02040502050405020303" pitchFamily="18" charset="0"/>
              </a:rPr>
              <a:t>Пусть солнце лучистое всем нам сияет,</a:t>
            </a:r>
            <a:br>
              <a:rPr lang="ru-RU" b="0" i="0" dirty="0">
                <a:effectLst/>
                <a:latin typeface="Georgia" panose="02040502050405020303" pitchFamily="18" charset="0"/>
              </a:rPr>
            </a:br>
            <a:r>
              <a:rPr lang="ru-RU" b="0" i="0" dirty="0">
                <a:effectLst/>
                <a:latin typeface="Georgia" panose="02040502050405020303" pitchFamily="18" charset="0"/>
              </a:rPr>
              <a:t>А войн — НИКОГДА и НИГДЕ не бывает!!!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445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33"/>
            <a:ext cx="9144000" cy="64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7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1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9F56A-4627-286F-4064-2015ADA5E8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80 лет со дня Великой победы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1E2F89-04D0-4EF8-05E0-9A938C7509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Долгосрочный проект «80 лет Великой Победы»</a:t>
            </a:r>
          </a:p>
          <a:p>
            <a:r>
              <a:rPr lang="ru-RU" dirty="0"/>
              <a:t>Автор: </a:t>
            </a:r>
            <a:r>
              <a:rPr lang="ru-RU" dirty="0" err="1"/>
              <a:t>Хань</a:t>
            </a:r>
            <a:r>
              <a:rPr lang="ru-RU" dirty="0"/>
              <a:t> Елена Сергеевна</a:t>
            </a:r>
          </a:p>
          <a:p>
            <a:r>
              <a:rPr lang="ru-RU" dirty="0"/>
              <a:t>г. Орск 2025 г. </a:t>
            </a:r>
          </a:p>
          <a:p>
            <a:endParaRPr lang="ru-RU" dirty="0"/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Муниципальное дошкольное образовательное учреждение "Детский сад № 12 "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Журавушка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 комбинированного вида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г.Орска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5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F3C13-BC89-F76C-BC98-18767B70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Цель: Воспитание патриотизма, донести до детей историю о ВОВ.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7C525-687E-8E02-EFD3-9EB450458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00000000000000000" pitchFamily="2" charset="0"/>
              </a:rPr>
              <a:t>В настоящее время взрослые в разговорах со своими детьми редко касаются темы Великой Отечественной войны, либо вообще ее не затрагивают. В итоге дети дошкольного возраста почти ничего не знают о ВОВ, о героях, о подвигах, о силе духа нашего народа. Дети даже не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00000000000000000" pitchFamily="2" charset="0"/>
              </a:rPr>
              <a:t>догадываются, какой ценой досталась нашей стране Великая Победа. Мы, педагоги, просто обязаны донести до детей кусочек истории военных лет,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00000000000000000" pitchFamily="2" charset="0"/>
              </a:rPr>
              <a:t>чтоб не терялась связь поколений, чтоб мы берегли и ценили мир. Патриотическое воспитание детей является одной из основных задач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17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1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" y="0"/>
            <a:ext cx="4803321" cy="6858000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9B085A00-3A0C-5783-A701-A264C774E0E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48893" y="721180"/>
            <a:ext cx="4395107" cy="5404984"/>
          </a:xfrm>
        </p:spPr>
        <p:txBody>
          <a:bodyPr>
            <a:normAutofit fontScale="625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Чувство любви к Родине – это одно из самых сильных чувств. Без него человек не ощущает своих корней, не знает истории своего народа.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Принимая участие в этом проекте, очень важно донести до ребенка – чувство личной ответственности за свою Родину и ее будущее. Пробудить в детях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любовь к родной земле, формируя такие черты характера, которые помогут стать достойным человеком и гражданином своей страны.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Необходимо знакомить детей с подвигом советских солдат, формировать чувство гордости за свой народ и его боевые заслуги, уважение к защитникам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Отечества, ветеранам Великой Отечественной войны.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96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11A1A68-70B1-3149-AD0C-048A27A5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Гипотеза: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BFC3AC-3F9D-D499-03D9-510410662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Часто родители уделяют недостаточное внимание к празднику — День Победы. У детей нет знаний о Великой Отечественной Войне, о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существовании праздника в России – День Победы. Поэтому необходимо не только рассказать детям о Дне Победы, но и обогащать словарный запас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73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C2C27-1A1F-05C8-591C-E6C6F16D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Тип проекта: </a:t>
            </a:r>
            <a:r>
              <a:rPr lang="ru-RU" dirty="0" err="1"/>
              <a:t>позновательно</a:t>
            </a:r>
            <a:r>
              <a:rPr lang="ru-RU" dirty="0"/>
              <a:t>- игровой, творческий </a:t>
            </a:r>
            <a:br>
              <a:rPr lang="ru-RU" dirty="0"/>
            </a:br>
            <a:r>
              <a:rPr lang="ru-RU" dirty="0"/>
              <a:t>Вид проекта: групповой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60DF5D-2F21-F80C-F480-D8F398396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Участники проекта: дети группы раннего возраста, воспитатели, родители.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Цели и задачи проекта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1. Цель проекта: Формирование нравственных ценностей.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2. Задачи проекта: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Воспитывать нравственно-патриотические чувства у детей через расширение общего кругозора.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Формировать элементарные знания о событиях Великой Отечественной войны на основе ярких представлений, доступных детям. 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Формировать уважение к защитникам Родины, гордость за русский народ любовь к Родине.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Способствовать развитию совместной деятельности ребенка и его родителей в процессе ознакомления с историей Великой Отечественной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274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Презентация PowerPoint</vt:lpstr>
      <vt:lpstr>Презентация PowerPoint</vt:lpstr>
      <vt:lpstr>Презентация PowerPoint</vt:lpstr>
      <vt:lpstr>80 лет со дня Великой победы</vt:lpstr>
      <vt:lpstr>Цель: Воспитание патриотизма, донести до детей историю о ВОВ. </vt:lpstr>
      <vt:lpstr>Презентация PowerPoint</vt:lpstr>
      <vt:lpstr>Презентация PowerPoint</vt:lpstr>
      <vt:lpstr>Гипотеза:</vt:lpstr>
      <vt:lpstr>Тип проекта: позновательно- игровой, творческий  Вид проекта: групповой </vt:lpstr>
      <vt:lpstr>Презентация PowerPoint</vt:lpstr>
      <vt:lpstr>Презентация PowerPoint</vt:lpstr>
      <vt:lpstr>Ожидаемые результаты:</vt:lpstr>
      <vt:lpstr>Подготовительный этап</vt:lpstr>
      <vt:lpstr>Основной этап</vt:lpstr>
      <vt:lpstr>Заключительный этап</vt:lpstr>
      <vt:lpstr>Работа с родителями</vt:lpstr>
      <vt:lpstr>Презентация PowerPoint</vt:lpstr>
      <vt:lpstr>Презентация PowerPoint</vt:lpstr>
      <vt:lpstr>Презентация PowerPoint</vt:lpstr>
      <vt:lpstr>Результаты проекта</vt:lpstr>
      <vt:lpstr>Презентация PowerPoint</vt:lpstr>
      <vt:lpstr>Пусть будет мир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domax1992@gmail.com</cp:lastModifiedBy>
  <cp:revision>3</cp:revision>
  <dcterms:created xsi:type="dcterms:W3CDTF">2018-05-07T19:18:52Z</dcterms:created>
  <dcterms:modified xsi:type="dcterms:W3CDTF">2025-01-17T07:57:52Z</dcterms:modified>
</cp:coreProperties>
</file>