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C0FCB-7BE6-CFBC-88C7-39CE54DD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2064"/>
            <a:ext cx="10058400" cy="1609344"/>
          </a:xfrm>
        </p:spPr>
        <p:txBody>
          <a:bodyPr>
            <a:normAutofit fontScale="90000"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rgbClr val="00B050"/>
                </a:solidFill>
              </a:rPr>
              <a:t>Тема: «ВОСПИТАНИЕ СЕМЕЙНЫХ ЦЕННОСТЕЙ – сохранение семейных традиций»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4E208F-77BE-1803-2FED-2F2531E2E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Номинация: «</a:t>
            </a:r>
            <a:r>
              <a:rPr lang="ru-RU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Лепбук</a:t>
            </a: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  <a:p>
            <a:pPr algn="ctr"/>
            <a:endParaRPr lang="ru-RU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85F0772-CDEB-8776-C02C-469B8CE9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66" y="2714626"/>
            <a:ext cx="9629775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0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C2F9C-EAEC-C238-77D5-E52310418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0ACCF-52A4-4EC3-3452-EDE6979FE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4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0AC88-F7BF-7A47-3277-DF90B351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4631"/>
            <a:ext cx="10058400" cy="160934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92D050"/>
                </a:solidFill>
              </a:rPr>
              <a:t>«</a:t>
            </a:r>
            <a:r>
              <a:rPr lang="ru-RU" sz="4400" dirty="0">
                <a:solidFill>
                  <a:srgbClr val="92D050"/>
                </a:solidFill>
              </a:rPr>
              <a:t>Моя</a:t>
            </a:r>
            <a:r>
              <a:rPr lang="ru-RU" dirty="0"/>
              <a:t> </a:t>
            </a:r>
            <a:r>
              <a:rPr lang="ru-RU" sz="4400" dirty="0">
                <a:solidFill>
                  <a:srgbClr val="92D050"/>
                </a:solidFill>
              </a:rPr>
              <a:t>семья</a:t>
            </a:r>
            <a:r>
              <a:rPr lang="ru-RU" dirty="0">
                <a:solidFill>
                  <a:srgbClr val="92D050"/>
                </a:solidFill>
              </a:rPr>
              <a:t>. </a:t>
            </a:r>
            <a:r>
              <a:rPr lang="ru-RU" dirty="0"/>
              <a:t> </a:t>
            </a:r>
            <a:r>
              <a:rPr lang="ru-RU" sz="4400" dirty="0">
                <a:solidFill>
                  <a:srgbClr val="92D050"/>
                </a:solidFill>
              </a:rPr>
              <a:t>Генеалогическое</a:t>
            </a:r>
            <a:r>
              <a:rPr lang="ru-RU" dirty="0"/>
              <a:t> </a:t>
            </a:r>
            <a:r>
              <a:rPr lang="ru-RU" sz="4400" dirty="0">
                <a:solidFill>
                  <a:srgbClr val="92D050"/>
                </a:solidFill>
              </a:rPr>
              <a:t>дерево</a:t>
            </a:r>
            <a:r>
              <a:rPr lang="ru-RU" dirty="0">
                <a:solidFill>
                  <a:srgbClr val="92D050"/>
                </a:solidFill>
              </a:rPr>
              <a:t>».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ED2DCC-A605-3AB0-E885-A7AFDC094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3FF7DF-516F-E6F5-6CF8-C31E5AD32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Задача:</a:t>
            </a: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D10392CD-CA01-554C-32D0-003435C4D9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43201"/>
            <a:ext cx="4114373" cy="3630168"/>
          </a:xfr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C28CE09F-CA7E-B836-A2DB-4B6ED0DBDF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03454" y="2743201"/>
            <a:ext cx="4114372" cy="3630168"/>
          </a:xfrm>
        </p:spPr>
      </p:pic>
    </p:spTree>
    <p:extLst>
      <p:ext uri="{BB962C8B-B14F-4D97-AF65-F5344CB8AC3E}">
        <p14:creationId xmlns:p14="http://schemas.microsoft.com/office/powerpoint/2010/main" val="35967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34ED1-21BE-B741-A419-8DE02C1E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Генеалогическое</a:t>
            </a:r>
            <a:r>
              <a:rPr lang="ru-RU" dirty="0"/>
              <a:t> </a:t>
            </a:r>
            <a:r>
              <a:rPr lang="ru-RU" dirty="0">
                <a:solidFill>
                  <a:srgbClr val="00B050"/>
                </a:solidFill>
              </a:rPr>
              <a:t>дерево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1F045C8-1EDB-CD7B-C380-A751A8BBC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0157" y="2193926"/>
            <a:ext cx="3693926" cy="3771106"/>
          </a:xfr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002C3418-E7B2-1F85-BADF-D48BFB55AF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219" y="2193925"/>
            <a:ext cx="4010660" cy="3771107"/>
          </a:xfrm>
        </p:spPr>
      </p:pic>
    </p:spTree>
    <p:extLst>
      <p:ext uri="{BB962C8B-B14F-4D97-AF65-F5344CB8AC3E}">
        <p14:creationId xmlns:p14="http://schemas.microsoft.com/office/powerpoint/2010/main" val="171319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F8C53-A134-835B-496A-A6552D55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2D050"/>
                </a:solidFill>
              </a:rPr>
              <a:t>«Приклей фотографию»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E9788E5-4455-1898-6F9C-23036EFA4C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849" y="2193925"/>
            <a:ext cx="3874234" cy="39782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2277D90-34A7-C3B4-830C-A64B1BC45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0813" y="2193925"/>
            <a:ext cx="3645720" cy="3978275"/>
          </a:xfrm>
        </p:spPr>
      </p:pic>
    </p:spTree>
    <p:extLst>
      <p:ext uri="{BB962C8B-B14F-4D97-AF65-F5344CB8AC3E}">
        <p14:creationId xmlns:p14="http://schemas.microsoft.com/office/powerpoint/2010/main" val="25432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7B3EE-1FA9-617E-44A6-FD530B87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Логические игры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EE07F34-AE29-A325-8347-BD0EA3CC48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7313" y="2193925"/>
            <a:ext cx="3586769" cy="3978275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C55AA81C-EB7E-FD90-9AAA-06600C64B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4743" y="2193925"/>
            <a:ext cx="2993651" cy="3978275"/>
          </a:xfrm>
        </p:spPr>
      </p:pic>
    </p:spTree>
    <p:extLst>
      <p:ext uri="{BB962C8B-B14F-4D97-AF65-F5344CB8AC3E}">
        <p14:creationId xmlns:p14="http://schemas.microsoft.com/office/powerpoint/2010/main" val="259936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A695A-E585-5B04-1054-60D3E38B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050"/>
                </a:solidFill>
              </a:rPr>
              <a:t>Развитие логики и мышления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09D3C61-46B7-BE7D-C6F9-4400A55D38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4469" y="2193925"/>
            <a:ext cx="3479613" cy="39782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2888BC2-6B6C-F57F-D081-AC5AFE7C3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219" y="2193925"/>
            <a:ext cx="3916175" cy="3978275"/>
          </a:xfrm>
        </p:spPr>
      </p:pic>
    </p:spTree>
    <p:extLst>
      <p:ext uri="{BB962C8B-B14F-4D97-AF65-F5344CB8AC3E}">
        <p14:creationId xmlns:p14="http://schemas.microsoft.com/office/powerpoint/2010/main" val="426222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8F011-D444-FC23-8820-192A59B5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Игра: «Раскрась картинку».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56E204F-0161-1173-C913-A6268D43DD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975" y="2394158"/>
            <a:ext cx="4754563" cy="3577808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5C5A6BD-0236-0FBC-23CC-5DE316CB4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2431" y="1714500"/>
            <a:ext cx="5052616" cy="5143500"/>
          </a:xfrm>
        </p:spPr>
      </p:pic>
    </p:spTree>
    <p:extLst>
      <p:ext uri="{BB962C8B-B14F-4D97-AF65-F5344CB8AC3E}">
        <p14:creationId xmlns:p14="http://schemas.microsoft.com/office/powerpoint/2010/main" val="240814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586D9-9E52-28DB-3CF0-B10AE4A1E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«словесная игра. Чем занимаются члены моей семьи».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47BA2D0-B1D1-F1D8-BDC4-98481C914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0431" y="2193925"/>
            <a:ext cx="2993651" cy="39782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9DB3704-F090-3EB0-EAB1-A510FCE84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18798" y="1897061"/>
            <a:ext cx="4283472" cy="4572001"/>
          </a:xfrm>
        </p:spPr>
      </p:pic>
    </p:spTree>
    <p:extLst>
      <p:ext uri="{BB962C8B-B14F-4D97-AF65-F5344CB8AC3E}">
        <p14:creationId xmlns:p14="http://schemas.microsoft.com/office/powerpoint/2010/main" val="401829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CD9DC49-9EFD-AC74-3C82-0F9B9916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Спасибо за внимание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23A43A8-14F0-8443-57A4-E394E095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3" y="1630496"/>
            <a:ext cx="4429831" cy="495961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9E7A42EC-8BB6-78EE-63D1-195B63B7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50" y="1562220"/>
            <a:ext cx="5295780" cy="529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081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Галерея</vt:lpstr>
      <vt:lpstr>Тема: «ВОСПИТАНИЕ СЕМЕЙНЫХ ЦЕННОСТЕЙ – сохранение семейных традиций»</vt:lpstr>
      <vt:lpstr>«Моя семья.  Генеалогическое дерево».</vt:lpstr>
      <vt:lpstr>Генеалогическое дерево</vt:lpstr>
      <vt:lpstr>«Приклей фотографию»</vt:lpstr>
      <vt:lpstr>Логические игры</vt:lpstr>
      <vt:lpstr>Развитие логики и мышления</vt:lpstr>
      <vt:lpstr>Игра: «Раскрась картинку».</vt:lpstr>
      <vt:lpstr>«словесная игра. Чем занимаются члены моей семьи».</vt:lpstr>
      <vt:lpstr>Спасибо за внимание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domax1992@gmail.com</dc:creator>
  <cp:lastModifiedBy>domax1992@gmail.com</cp:lastModifiedBy>
  <cp:revision>10</cp:revision>
  <dcterms:created xsi:type="dcterms:W3CDTF">2023-02-01T12:47:37Z</dcterms:created>
  <dcterms:modified xsi:type="dcterms:W3CDTF">2023-02-01T12:54:42Z</dcterms:modified>
</cp:coreProperties>
</file>