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9" r:id="rId3"/>
    <p:sldId id="275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>
        <p:scale>
          <a:sx n="88" d="100"/>
          <a:sy n="88" d="100"/>
        </p:scale>
        <p:origin x="-466" y="-5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modSld modMainMaster modNotesMaster modHandout">
      <pc:chgData name="Fake Test User" userId="SID-0" providerId="Test" clId="FakeClientId" dt="2018-11-27T08:39:42.694" v="26" actId="790"/>
      <pc:docMkLst>
        <pc:docMk/>
      </pc:docMkLst>
      <pc:sldChg chg="modSp modNotes">
        <pc:chgData name="Fake Test User" userId="SID-0" providerId="Test" clId="FakeClientId" dt="2018-11-27T08:39:10.102" v="17" actId="790"/>
        <pc:sldMkLst>
          <pc:docMk/>
          <pc:sldMk cId="173668550" sldId="258"/>
        </pc:sldMkLst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2" creationId="{00000000-0000-0000-0000-000000000000}"/>
          </ac:spMkLst>
        </pc:spChg>
        <pc:spChg chg="mod">
          <ac:chgData name="Fake Test User" userId="SID-0" providerId="Test" clId="FakeClientId" dt="2018-11-27T08:39:10.102" v="17" actId="790"/>
          <ac:spMkLst>
            <pc:docMk/>
            <pc:sldMk cId="173668550" sldId="258"/>
            <ac:spMk id="3" creationId="{00000000-0000-0000-0000-000000000000}"/>
          </ac:spMkLst>
        </pc:spChg>
      </pc:sldChg>
      <pc:sldChg chg="modSp modNotes">
        <pc:chgData name="Fake Test User" userId="SID-0" providerId="Test" clId="FakeClientId" dt="2018-11-27T08:39:13.946" v="18" actId="790"/>
        <pc:sldMkLst>
          <pc:docMk/>
          <pc:sldMk cId="1153074785" sldId="259"/>
        </pc:sldMkLst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2" creationId="{00000000-0000-0000-0000-000000000000}"/>
          </ac:spMkLst>
        </pc:spChg>
        <pc:spChg chg="mod">
          <ac:chgData name="Fake Test User" userId="SID-0" providerId="Test" clId="FakeClientId" dt="2018-11-27T08:39:13.946" v="18" actId="790"/>
          <ac:spMkLst>
            <pc:docMk/>
            <pc:sldMk cId="1153074785" sldId="259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17.492" v="19" actId="790"/>
        <pc:sldMkLst>
          <pc:docMk/>
          <pc:sldMk cId="840374242" sldId="260"/>
        </pc:sldMkLst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2" creationId="{00000000-0000-0000-0000-000000000000}"/>
          </ac:spMkLst>
        </pc:spChg>
        <pc:spChg chg="mod">
          <ac:chgData name="Fake Test User" userId="SID-0" providerId="Test" clId="FakeClientId" dt="2018-11-27T08:39:17.492" v="19" actId="790"/>
          <ac:spMkLst>
            <pc:docMk/>
            <pc:sldMk cId="840374242" sldId="260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0.539" v="20" actId="790"/>
        <pc:sldMkLst>
          <pc:docMk/>
          <pc:sldMk cId="310570406" sldId="261"/>
        </pc:sldMkLst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2" creationId="{00000000-0000-0000-0000-000000000000}"/>
          </ac:spMkLst>
        </pc:spChg>
        <pc:spChg chg="mod">
          <ac:chgData name="Fake Test User" userId="SID-0" providerId="Test" clId="FakeClientId" dt="2018-11-27T08:39:20.539" v="20" actId="790"/>
          <ac:spMkLst>
            <pc:docMk/>
            <pc:sldMk cId="310570406" sldId="261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3.805" v="21" actId="790"/>
        <pc:sldMkLst>
          <pc:docMk/>
          <pc:sldMk cId="1917223987" sldId="262"/>
        </pc:sldMkLst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2" creationId="{00000000-0000-0000-0000-000000000000}"/>
          </ac:spMkLst>
        </pc:spChg>
        <pc:spChg chg="mod">
          <ac:chgData name="Fake Test User" userId="SID-0" providerId="Test" clId="FakeClientId" dt="2018-11-27T08:39:23.805" v="21" actId="790"/>
          <ac:spMkLst>
            <pc:docMk/>
            <pc:sldMk cId="1917223987" sldId="262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27.476" v="22" actId="790"/>
        <pc:sldMkLst>
          <pc:docMk/>
          <pc:sldMk cId="3714522614" sldId="263"/>
        </pc:sldMkLst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2" creationId="{00000000-0000-0000-0000-000000000000}"/>
          </ac:spMkLst>
        </pc:spChg>
        <pc:spChg chg="mod">
          <ac:chgData name="Fake Test User" userId="SID-0" providerId="Test" clId="FakeClientId" dt="2018-11-27T08:39:27.476" v="22" actId="790"/>
          <ac:spMkLst>
            <pc:docMk/>
            <pc:sldMk cId="3714522614" sldId="263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1.023" v="23" actId="790"/>
        <pc:sldMkLst>
          <pc:docMk/>
          <pc:sldMk cId="4003618854" sldId="264"/>
        </pc:sldMkLst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2" creationId="{00000000-0000-0000-0000-000000000000}"/>
          </ac:spMkLst>
        </pc:spChg>
        <pc:spChg chg="mod">
          <ac:chgData name="Fake Test User" userId="SID-0" providerId="Test" clId="FakeClientId" dt="2018-11-27T08:39:31.023" v="23" actId="790"/>
          <ac:spMkLst>
            <pc:docMk/>
            <pc:sldMk cId="4003618854" sldId="264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4.929" v="24" actId="790"/>
        <pc:sldMkLst>
          <pc:docMk/>
          <pc:sldMk cId="236976409" sldId="265"/>
        </pc:sldMkLst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2" creationId="{00000000-0000-0000-0000-000000000000}"/>
          </ac:spMkLst>
        </pc:spChg>
        <pc:spChg chg="mod">
          <ac:chgData name="Fake Test User" userId="SID-0" providerId="Test" clId="FakeClientId" dt="2018-11-27T08:39:34.929" v="24" actId="790"/>
          <ac:spMkLst>
            <pc:docMk/>
            <pc:sldMk cId="236976409" sldId="265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38.804" v="25" actId="790"/>
        <pc:sldMkLst>
          <pc:docMk/>
          <pc:sldMk cId="3596815891" sldId="266"/>
        </pc:sldMkLst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2" creationId="{00000000-0000-0000-0000-000000000000}"/>
          </ac:spMkLst>
        </pc:spChg>
        <pc:spChg chg="mod">
          <ac:chgData name="Fake Test User" userId="SID-0" providerId="Test" clId="FakeClientId" dt="2018-11-27T08:39:38.804" v="25" actId="790"/>
          <ac:spMkLst>
            <pc:docMk/>
            <pc:sldMk cId="3596815891" sldId="266"/>
            <ac:spMk id="3" creationId="{00000000-0000-0000-0000-000000000000}"/>
          </ac:spMkLst>
        </pc:spChg>
      </pc:sldChg>
      <pc:sldChg chg="modSp">
        <pc:chgData name="Fake Test User" userId="SID-0" providerId="Test" clId="FakeClientId" dt="2018-11-27T08:39:42.694" v="26" actId="790"/>
        <pc:sldMkLst>
          <pc:docMk/>
          <pc:sldMk cId="1484067023" sldId="267"/>
        </pc:sldMkLst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2" creationId="{00000000-0000-0000-0000-000000000000}"/>
          </ac:spMkLst>
        </pc:spChg>
        <pc:spChg chg="mod">
          <ac:chgData name="Fake Test User" userId="SID-0" providerId="Test" clId="FakeClientId" dt="2018-11-27T08:39:42.694" v="26" actId="790"/>
          <ac:spMkLst>
            <pc:docMk/>
            <pc:sldMk cId="1484067023" sldId="267"/>
            <ac:spMk id="3" creationId="{00000000-0000-0000-0000-000000000000}"/>
          </ac:spMkLst>
        </pc:spChg>
      </pc:sldChg>
      <pc:sldMasterChg chg="modSp modSldLayout">
        <pc:chgData name="Fake Test User" userId="SID-0" providerId="Test" clId="FakeClientId" dt="2018-11-27T08:38:18.545" v="13" actId="790"/>
        <pc:sldMasterMkLst>
          <pc:docMk/>
          <pc:sldMasterMk cId="4142785951" sldId="2147483704"/>
        </pc:sldMasterMkLst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2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3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4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5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6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8" creationId="{00000000-0000-0000-0000-000000000000}"/>
          </ac:spMkLst>
        </pc:spChg>
        <pc:spChg chg="mod">
          <ac:chgData name="Fake Test User" userId="SID-0" providerId="Test" clId="FakeClientId" dt="2018-11-27T08:37:27.797" v="2" actId="790"/>
          <ac:spMkLst>
            <pc:docMk/>
            <pc:sldMasterMk cId="4142785951" sldId="2147483704"/>
            <ac:spMk id="10" creationId="{00000000-0000-0000-0000-000000000000}"/>
          </ac:spMkLst>
        </pc:spChg>
        <pc:sldLayoutChg chg="modSp">
          <pc:chgData name="Fake Test User" userId="SID-0" providerId="Test" clId="FakeClientId" dt="2018-11-27T08:37:31.469" v="3" actId="790"/>
          <pc:sldLayoutMkLst>
            <pc:docMk/>
            <pc:sldMasterMk cId="4142785951" sldId="2147483704"/>
            <pc:sldLayoutMk cId="440517407" sldId="2147483705"/>
          </pc:sldLayoutMkLst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0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1" creationId="{00000000-0000-0000-0000-000000000000}"/>
            </ac:spMkLst>
          </pc:spChg>
          <pc:spChg chg="mod">
            <ac:chgData name="Fake Test User" userId="SID-0" providerId="Test" clId="FakeClientId" dt="2018-11-27T08:37:31.469" v="3" actId="790"/>
            <ac:spMkLst>
              <pc:docMk/>
              <pc:sldMasterMk cId="4142785951" sldId="2147483704"/>
              <pc:sldLayoutMk cId="440517407" sldId="2147483705"/>
              <ac:spMk id="13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5.094" v="4" actId="790"/>
          <pc:sldLayoutMkLst>
            <pc:docMk/>
            <pc:sldMasterMk cId="4142785951" sldId="2147483704"/>
            <pc:sldLayoutMk cId="2358978826" sldId="2147483706"/>
          </pc:sldLayoutMkLst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35.094" v="4" actId="790"/>
            <ac:spMkLst>
              <pc:docMk/>
              <pc:sldMasterMk cId="4142785951" sldId="2147483704"/>
              <pc:sldLayoutMk cId="2358978826" sldId="2147483706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39.281" v="5" actId="790"/>
          <pc:sldLayoutMkLst>
            <pc:docMk/>
            <pc:sldMasterMk cId="4142785951" sldId="2147483704"/>
            <pc:sldLayoutMk cId="727235426" sldId="2147483707"/>
          </pc:sldLayoutMkLst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9" creationId="{00000000-0000-0000-0000-000000000000}"/>
            </ac:spMkLst>
          </pc:spChg>
          <pc:spChg chg="mod">
            <ac:chgData name="Fake Test User" userId="SID-0" providerId="Test" clId="FakeClientId" dt="2018-11-27T08:37:39.281" v="5" actId="790"/>
            <ac:spMkLst>
              <pc:docMk/>
              <pc:sldMasterMk cId="4142785951" sldId="2147483704"/>
              <pc:sldLayoutMk cId="727235426" sldId="2147483707"/>
              <ac:spMk id="11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4.593" v="6" actId="790"/>
          <pc:sldLayoutMkLst>
            <pc:docMk/>
            <pc:sldMasterMk cId="4142785951" sldId="2147483704"/>
            <pc:sldLayoutMk cId="2701748575" sldId="2147483708"/>
          </pc:sldLayoutMkLst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4.593" v="6" actId="790"/>
            <ac:spMkLst>
              <pc:docMk/>
              <pc:sldMasterMk cId="4142785951" sldId="2147483704"/>
              <pc:sldLayoutMk cId="2701748575" sldId="2147483708"/>
              <ac:spMk id="7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49.890" v="7" actId="790"/>
          <pc:sldLayoutMkLst>
            <pc:docMk/>
            <pc:sldMasterMk cId="4142785951" sldId="2147483704"/>
            <pc:sldLayoutMk cId="147465480" sldId="2147483709"/>
          </pc:sldLayoutMkLst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8" creationId="{00000000-0000-0000-0000-000000000000}"/>
            </ac:spMkLst>
          </pc:spChg>
          <pc:spChg chg="mod">
            <ac:chgData name="Fake Test User" userId="SID-0" providerId="Test" clId="FakeClientId" dt="2018-11-27T08:37:49.890" v="7" actId="790"/>
            <ac:spMkLst>
              <pc:docMk/>
              <pc:sldMasterMk cId="4142785951" sldId="2147483704"/>
              <pc:sldLayoutMk cId="147465480" sldId="2147483709"/>
              <ac:spMk id="9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7:56.233" v="8" actId="790"/>
          <pc:sldLayoutMkLst>
            <pc:docMk/>
            <pc:sldMasterMk cId="4142785951" sldId="2147483704"/>
            <pc:sldLayoutMk cId="1810248701" sldId="2147483710"/>
          </pc:sldLayoutMkLst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7:56.233" v="8" actId="790"/>
            <ac:spMkLst>
              <pc:docMk/>
              <pc:sldMasterMk cId="4142785951" sldId="2147483704"/>
              <pc:sldLayoutMk cId="1810248701" sldId="2147483710"/>
              <ac:spMk id="5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0.686" v="9" actId="790"/>
          <pc:sldLayoutMkLst>
            <pc:docMk/>
            <pc:sldMasterMk cId="4142785951" sldId="2147483704"/>
            <pc:sldLayoutMk cId="664484919" sldId="2147483711"/>
          </pc:sldLayoutMkLst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0.686" v="9" actId="790"/>
            <ac:spMkLst>
              <pc:docMk/>
              <pc:sldMasterMk cId="4142785951" sldId="2147483704"/>
              <pc:sldLayoutMk cId="664484919" sldId="2147483711"/>
              <ac:spMk id="4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4.905" v="10" actId="790"/>
          <pc:sldLayoutMkLst>
            <pc:docMk/>
            <pc:sldMasterMk cId="4142785951" sldId="2147483704"/>
            <pc:sldLayoutMk cId="280129363" sldId="2147483712"/>
          </pc:sldLayoutMkLst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4.905" v="10" actId="790"/>
            <ac:spMkLst>
              <pc:docMk/>
              <pc:sldMasterMk cId="4142785951" sldId="2147483704"/>
              <pc:sldLayoutMk cId="280129363" sldId="2147483712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09.279" v="11" actId="790"/>
          <pc:sldLayoutMkLst>
            <pc:docMk/>
            <pc:sldMasterMk cId="4142785951" sldId="2147483704"/>
            <pc:sldLayoutMk cId="1478196139" sldId="2147483713"/>
          </pc:sldLayoutMkLst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6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7" creationId="{00000000-0000-0000-0000-000000000000}"/>
            </ac:spMkLst>
          </pc:spChg>
          <pc:spChg chg="mod">
            <ac:chgData name="Fake Test User" userId="SID-0" providerId="Test" clId="FakeClientId" dt="2018-11-27T08:38:09.279" v="11" actId="790"/>
            <ac:spMkLst>
              <pc:docMk/>
              <pc:sldMasterMk cId="4142785951" sldId="2147483704"/>
              <pc:sldLayoutMk cId="1478196139" sldId="2147483713"/>
              <ac:spMk id="8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3.576" v="12" actId="790"/>
          <pc:sldLayoutMkLst>
            <pc:docMk/>
            <pc:sldMasterMk cId="4142785951" sldId="2147483704"/>
            <pc:sldLayoutMk cId="2960223203" sldId="2147483714"/>
          </pc:sldLayoutMkLst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3.576" v="12" actId="790"/>
            <ac:spMkLst>
              <pc:docMk/>
              <pc:sldMasterMk cId="4142785951" sldId="2147483704"/>
              <pc:sldLayoutMk cId="2960223203" sldId="2147483714"/>
              <ac:spMk id="6" creationId="{00000000-0000-0000-0000-000000000000}"/>
            </ac:spMkLst>
          </pc:spChg>
        </pc:sldLayoutChg>
        <pc:sldLayoutChg chg="modSp">
          <pc:chgData name="Fake Test User" userId="SID-0" providerId="Test" clId="FakeClientId" dt="2018-11-27T08:38:18.545" v="13" actId="790"/>
          <pc:sldLayoutMkLst>
            <pc:docMk/>
            <pc:sldMasterMk cId="4142785951" sldId="2147483704"/>
            <pc:sldLayoutMk cId="239825937" sldId="2147483715"/>
          </pc:sldLayoutMkLst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2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3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4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5" creationId="{00000000-0000-0000-0000-000000000000}"/>
            </ac:spMkLst>
          </pc:spChg>
          <pc:spChg chg="mod">
            <ac:chgData name="Fake Test User" userId="SID-0" providerId="Test" clId="FakeClientId" dt="2018-11-27T08:38:18.545" v="13" actId="790"/>
            <ac:spMkLst>
              <pc:docMk/>
              <pc:sldMasterMk cId="4142785951" sldId="2147483704"/>
              <pc:sldLayoutMk cId="239825937" sldId="2147483715"/>
              <ac:spMk id="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695E33A-A902-4131-AA8F-9B2DF5EB0D25}" type="datetime1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17.03.2025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ru-RU" smtClean="0">
                <a:solidFill>
                  <a:schemeClr val="tx2"/>
                </a:solidFill>
                <a:latin typeface="Calibri" panose="020F0502020204030204" pitchFamily="34" charset="0"/>
              </a:rPr>
              <a:t>‹#›</a:t>
            </a:fld>
            <a:endParaRPr lang="ru-RU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14648FAF-D68E-4D63-B71F-8AF8669E62A6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B8796F01-7154-41E0-B48B-A6921757531A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Calibri" panose="020F0502020204030204" pitchFamily="34" charset="0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ru-RU" smtClean="0">
                <a:latin typeface="Calibri" panose="020F0502020204030204" pitchFamily="34" charset="0"/>
              </a:rPr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 descr="Стопка книг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Рисунок 8" descr="Стопка книг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noProof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C4DA005-6FEA-455D-837C-11B0D7484343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B901A54D-AC64-4676-8B0F-D298DF690246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AA28C1-D16F-4F05-85BA-523568B99D13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1564AE4-1635-43DA-948E-95C0D2FC5C6D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b="0" noProof="0">
                <a:solidFill>
                  <a:schemeClr val="tx2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Рисунок 4" descr="Стопка книг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Calibri" panose="020F0502020204030204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80798E2-A37B-465D-AE43-4B189777EF23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73D16D7-FCE8-4388-BC96-3A796553CFFB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latin typeface="Calibri" panose="020F0502020204030204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>
                <a:latin typeface="Calibri" panose="020F0502020204030204" pitchFamily="34" charset="0"/>
              </a:defRPr>
            </a:lvl1pPr>
            <a:lvl2pPr>
              <a:defRPr sz="18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 marL="2011328">
              <a:defRPr sz="1800">
                <a:latin typeface="Calibri" panose="020F0502020204030204" pitchFamily="34" charset="0"/>
              </a:defRPr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FCC8EA0-AEAA-4FA7-BA63-5BC7DD49388C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5CCC636-5A9F-4760-B2C7-A0C50296A35F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E555DF2-F37D-45A5-9B87-35C3843FB32C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224DCB0-7EB9-46BB-AB75-55060ED8B36A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noProof="0">
              <a:latin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  <a:latin typeface="Calibri" panose="020F0502020204030204" pitchFamily="34" charset="0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 hasCustomPrompt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Calibri" panose="020F0502020204030204" pitchFamily="34" charset="0"/>
              </a:defRPr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latin typeface="Calibri" panose="020F0502020204030204" pitchFamily="34" charset="0"/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DD65154-D9C5-462F-A17F-9219139566A3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ru-RU" noProof="0">
                <a:latin typeface="Calibri" panose="020F050202020403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85479D01-6828-4805-89BD-F0BAA96C6083}" type="datetime1">
              <a:rPr lang="ru-RU" noProof="0" smtClean="0"/>
              <a:t>17.03.2025</a:t>
            </a:fld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1786383"/>
          </a:xfrm>
        </p:spPr>
        <p:txBody>
          <a:bodyPr rtlCol="0">
            <a:normAutofit/>
          </a:bodyPr>
          <a:lstStyle/>
          <a:p>
            <a:pPr rtl="0"/>
            <a:r>
              <a:rPr lang="ru-RU" sz="6000" smtClean="0">
                <a:latin typeface="Calibri" panose="020F0502020204030204" pitchFamily="34" charset="0"/>
              </a:rPr>
              <a:t>МИР ПРОФЕССИЙ</a:t>
            </a:r>
            <a:endParaRPr lang="ru-RU" sz="6000" dirty="0"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4311410" cy="1244600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 smtClean="0"/>
              <a:t>Подготовила:</a:t>
            </a:r>
          </a:p>
          <a:p>
            <a:pPr rtl="0"/>
            <a:r>
              <a:rPr lang="ru-RU" sz="2000" dirty="0" smtClean="0"/>
              <a:t>воспитатель второй младшей группы </a:t>
            </a:r>
          </a:p>
          <a:p>
            <a:pPr rtl="0"/>
            <a:r>
              <a:rPr lang="ru-RU" sz="2000" dirty="0" err="1" smtClean="0"/>
              <a:t>Хань</a:t>
            </a:r>
            <a:r>
              <a:rPr lang="ru-RU" sz="2000" dirty="0" smtClean="0"/>
              <a:t> Е.С.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ПОЖАРНЫЕ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Пожарные тушат огонь при пожаре и спасают людей!</a:t>
            </a:r>
            <a:endParaRPr lang="ru-RU" sz="2800" dirty="0"/>
          </a:p>
        </p:txBody>
      </p:sp>
      <p:pic>
        <p:nvPicPr>
          <p:cNvPr id="7170" name="Picture 2" descr="Картинки для детей пожарный (31 фото) ⭐ Юмор, картинки и забавные фото |  Пожарный, Дети, Для детей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4067" y="2328054"/>
            <a:ext cx="35283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Новости -Тренировочная пожарная эвакуа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7295" y="2276872"/>
            <a:ext cx="2418706" cy="44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94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499754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Строители строят разные сооружения и так же дома, в которых мы с вами живем!</a:t>
            </a:r>
            <a:endParaRPr lang="ru-RU" sz="2800" dirty="0"/>
          </a:p>
        </p:txBody>
      </p:sp>
      <p:pic>
        <p:nvPicPr>
          <p:cNvPr id="8194" name="Picture 2" descr="Cute female construction engineer, Cartoon, Female, Cause PNG Image |  Engineer cartoon, Engineer girl, Carto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924" y="2517831"/>
            <a:ext cx="3600400" cy="405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Профессия Строитель (Галина Шатрова) / Стихи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476" y="2691651"/>
            <a:ext cx="4266999" cy="38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8421" y="1628800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Художники пишут прекрасные картины!</a:t>
            </a:r>
            <a:endParaRPr lang="ru-RU" sz="2800" dirty="0"/>
          </a:p>
        </p:txBody>
      </p:sp>
      <p:pic>
        <p:nvPicPr>
          <p:cNvPr id="10246" name="Picture 6" descr="Женщина художник рисует на мольберте. женское хобби, активность, профессия.  творчество в домашних условиях концепции. | Премиум вектор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876" y="227687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Загадки про художника с ответами ~ Я happy МАМ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3096597"/>
            <a:ext cx="5601208" cy="350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655" y="0"/>
            <a:ext cx="10157354" cy="1397000"/>
          </a:xfrm>
        </p:spPr>
        <p:txBody>
          <a:bodyPr/>
          <a:lstStyle/>
          <a:p>
            <a:r>
              <a:rPr lang="ru-RU" dirty="0" smtClean="0"/>
              <a:t>ПРОДАВЕЦ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9836" y="1415941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Продавцы работают в магазинах, продают разные товары людям!</a:t>
            </a:r>
            <a:endParaRPr lang="ru-RU" sz="2800" dirty="0"/>
          </a:p>
        </p:txBody>
      </p:sp>
      <p:pic>
        <p:nvPicPr>
          <p:cNvPr id="9218" name="Picture 2" descr="Женские профессии картинки для детей - Поиск в Google | Наглядные пособия,  Дети, Рассказы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948" y="2152038"/>
            <a:ext cx="3240360" cy="468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Магазин счастья | Настольная идиллия молодой фамили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8508" y="2146795"/>
            <a:ext cx="2934106" cy="468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06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ВЕТЕРИНАР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Ветеринары это доктора, которые лечат животных и спасают их!</a:t>
            </a:r>
            <a:endParaRPr lang="ru-RU" sz="2800" dirty="0"/>
          </a:p>
        </p:txBody>
      </p:sp>
      <p:pic>
        <p:nvPicPr>
          <p:cNvPr id="11266" name="Picture 2" descr="Районный конкурс презентаций &quot;Моя будущая профессия&quot; - 5 Декабря 2013 -  Комаровская ООШ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516" y="2810914"/>
            <a:ext cx="3744772" cy="379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Картинки о профессии ветеринара. Простые срисовки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916" y="2420888"/>
            <a:ext cx="4290914" cy="41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ПИЛОТ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499754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Пилоты управляют самолетами!</a:t>
            </a:r>
            <a:endParaRPr lang="ru-RU" sz="2800" dirty="0"/>
          </a:p>
        </p:txBody>
      </p:sp>
      <p:pic>
        <p:nvPicPr>
          <p:cNvPr id="12292" name="Picture 4" descr="Secrets of the Skies: Flight Attendants and Pilots Tell All | Flight  attendant, Pilot, Travel question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3738" y="2060848"/>
            <a:ext cx="44644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1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Дворники очищают улицы от грязи и мусора!</a:t>
            </a:r>
            <a:endParaRPr lang="ru-RU" sz="2800" dirty="0"/>
          </a:p>
        </p:txBody>
      </p:sp>
      <p:pic>
        <p:nvPicPr>
          <p:cNvPr id="13314" name="Picture 2" descr="Детские рисунки дворников. Картинки для детского сада и школы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1964" y="2492896"/>
            <a:ext cx="3024336" cy="382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Вакансия Требуется дворник-уборщик в Узловой | Работа | Авит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436" y="2709073"/>
            <a:ext cx="3442107" cy="360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01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-50967"/>
            <a:ext cx="10157354" cy="1397000"/>
          </a:xfrm>
        </p:spPr>
        <p:txBody>
          <a:bodyPr/>
          <a:lstStyle/>
          <a:p>
            <a:r>
              <a:rPr lang="ru-RU" dirty="0" smtClean="0"/>
              <a:t>САДОВНИК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1378421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Садовники сажают разные растения, ухаживают за своими садами!</a:t>
            </a:r>
            <a:endParaRPr lang="ru-RU" sz="2800" dirty="0"/>
          </a:p>
        </p:txBody>
      </p:sp>
      <p:pic>
        <p:nvPicPr>
          <p:cNvPr id="14338" name="Picture 2" descr="Premium Vector | Little girl garden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1924" y="220486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Gardening Cartoon People Set Men And Women Work In The Garden... Royalty  Free Cliparts, Vectors, And Stock Illustration. Image 123693443.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8508" y="2276872"/>
            <a:ext cx="345871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3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3852" y="1268760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ВСЕ ЭТИ ПРОФЕССИ - ЭТО МАЛАЯ ЧАСТЬ ИЗ ВСЕХ ПРОФЕССИЙ, КОТОРЫЕ ЕСТЬ В МИРЕ И МЫ С ВАМИ О НИХ ЕЩЁ УЗНАЕМ!</a:t>
            </a:r>
            <a:endParaRPr lang="ru-RU" sz="3600" dirty="0"/>
          </a:p>
        </p:txBody>
      </p:sp>
      <p:pic>
        <p:nvPicPr>
          <p:cNvPr id="15364" name="Picture 4" descr="Наша Земля в детском сердце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6060" y="3185592"/>
            <a:ext cx="619125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профессия?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Профессия</a:t>
            </a:r>
            <a:r>
              <a:rPr lang="ru-RU" sz="2800" dirty="0" smtClean="0"/>
              <a:t> – это огромный труд, которому человек посвящает свою жизнь. Это работа, которая приносит человеку радость!</a:t>
            </a:r>
            <a:endParaRPr lang="ru-RU" sz="2800" dirty="0"/>
          </a:p>
        </p:txBody>
      </p:sp>
      <p:pic>
        <p:nvPicPr>
          <p:cNvPr id="1028" name="Picture 4" descr="Установите векторные иконки маленьких детей разных профессий | Бесплатно  векторы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62" t="-2439"/>
          <a:stretch/>
        </p:blipFill>
        <p:spPr bwMode="auto">
          <a:xfrm>
            <a:off x="6026352" y="3717032"/>
            <a:ext cx="288032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Установите векторные иконки маленьких детей разных профессий | Бесплатно  векторы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3090852" y="2636912"/>
            <a:ext cx="2904132" cy="28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Установите векторные иконки маленьких детей разных профессий | Бесплатно  векторы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7"/>
          <a:stretch/>
        </p:blipFill>
        <p:spPr bwMode="auto">
          <a:xfrm>
            <a:off x="9061801" y="2636912"/>
            <a:ext cx="2842493" cy="296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становите векторные иконки маленьких детей разных профессий | Бесплатно  векторы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186" y="3717032"/>
            <a:ext cx="2616101" cy="2988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онспект внеурочной деятельности «Все профессии важны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7514" y="188640"/>
            <a:ext cx="8656943" cy="648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57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БЫВАЮТ ПРОФЕССИИ?</a:t>
            </a:r>
            <a:endParaRPr lang="ru-RU" dirty="0"/>
          </a:p>
        </p:txBody>
      </p:sp>
      <p:sp>
        <p:nvSpPr>
          <p:cNvPr id="4" name="Управляющая кнопка: справка 3">
            <a:hlinkClick r:id="" action="ppaction://noaction" highlightClick="1"/>
          </p:cNvPr>
          <p:cNvSpPr/>
          <p:nvPr/>
        </p:nvSpPr>
        <p:spPr>
          <a:xfrm>
            <a:off x="3358108" y="1701800"/>
            <a:ext cx="4968552" cy="4470400"/>
          </a:xfrm>
          <a:prstGeom prst="actionButtonHelp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1497975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Воспитатели учат ребят новому и интересному, играют с ними в детском саду !</a:t>
            </a:r>
            <a:endParaRPr lang="ru-RU" sz="2800" dirty="0"/>
          </a:p>
        </p:txBody>
      </p:sp>
      <p:pic>
        <p:nvPicPr>
          <p:cNvPr id="3076" name="Picture 4" descr="Стихи для папы детям 3-4, 5-6-7 лет: 23 февраля, День рожденья, Праздники |  Детские стихи к празднику: маме, папе, бабушке и другие |Детский сайт  Светлица: сказки, рассказы, развивающие игры и раскраск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289" y="2204936"/>
            <a:ext cx="5819464" cy="43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оспитатель Чистякова Ольга Валерьев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8468" y="2812304"/>
            <a:ext cx="523875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3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/>
              <a:t>Учителя обучают детей в школе новым знаниям!</a:t>
            </a:r>
            <a:endParaRPr lang="ru-RU" sz="3200" dirty="0"/>
          </a:p>
        </p:txBody>
      </p:sp>
      <p:pic>
        <p:nvPicPr>
          <p:cNvPr id="2050" name="Picture 2" descr="Как нарисовать учителя у доски карандашом поэтап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828" y="2276872"/>
            <a:ext cx="48768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нкурс для детей Мой учит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683" y="2276872"/>
            <a:ext cx="48768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59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Повара работают в разных заведениях и готовят людям вкусные блюда!</a:t>
            </a:r>
            <a:endParaRPr lang="ru-RU" sz="2800" dirty="0"/>
          </a:p>
        </p:txBody>
      </p:sp>
      <p:pic>
        <p:nvPicPr>
          <p:cNvPr id="4098" name="Picture 2" descr="Шеф-повар с блюдами подписи. Чертеж от руки Иллюстрация вектора -  иллюстрации насчитывающей руки, чертеж: 3761205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996" y="2276872"/>
            <a:ext cx="2664296" cy="45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Мультяшный смешной шеф-повар, держащий серебряное блюдо | Премиум вектор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4532" y="2276873"/>
            <a:ext cx="3587508" cy="450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628800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Полиция защищает людей и следит за порядком в городе!</a:t>
            </a:r>
            <a:endParaRPr lang="ru-RU" sz="2800" dirty="0"/>
          </a:p>
        </p:txBody>
      </p:sp>
      <p:pic>
        <p:nvPicPr>
          <p:cNvPr id="5122" name="Picture 2" descr="Полицейский детей иллюстрация вектора. иллюстрации насчитывающей детей -  7730787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58108" y="2132856"/>
            <a:ext cx="5400600" cy="46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0"/>
            <a:ext cx="10157354" cy="1397000"/>
          </a:xfrm>
        </p:spPr>
        <p:txBody>
          <a:bodyPr/>
          <a:lstStyle/>
          <a:p>
            <a:r>
              <a:rPr lang="ru-RU" dirty="0" smtClean="0"/>
              <a:t>ДОКТОР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7309" y="1340768"/>
            <a:ext cx="10157354" cy="447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/>
              <a:t>Доктора помогают людям, лечат их и даже спасают жизни людей!</a:t>
            </a:r>
            <a:endParaRPr lang="ru-RU" sz="2800" dirty="0"/>
          </a:p>
        </p:txBody>
      </p:sp>
      <p:pic>
        <p:nvPicPr>
          <p:cNvPr id="6146" name="Picture 2" descr="Договор на медицинское обслуживание - МАДОУ Детский сад №40 Центр развития  ребенк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5940" y="2289949"/>
            <a:ext cx="3300219" cy="44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Стенд для детского сада &quot;Ростовые фигуры (Врач)&quot;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6500" y="2289950"/>
            <a:ext cx="3117790" cy="447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27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, посвященная началу учебного года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26628388_TF03460615" id="{04225133-E7BC-43E6-B4AC-606DB5FF67EE}" vid="{27A55C89-1BE2-45B9-A40B-64E9F07FAF11}"/>
    </a:ext>
  </a:extLst>
</a:theme>
</file>

<file path=ppt/theme/theme2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Презентация, посвященная началу учебного года</Template>
  <TotalTime>118</TotalTime>
  <Words>205</Words>
  <Application>Microsoft Office PowerPoint</Application>
  <PresentationFormat>Произвольный</PresentationFormat>
  <Paragraphs>35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Презентация, посвященная началу учебного года</vt:lpstr>
      <vt:lpstr>МИР ПРОФЕССИЙ</vt:lpstr>
      <vt:lpstr>Что такое профессия?</vt:lpstr>
      <vt:lpstr>Презентация PowerPoint</vt:lpstr>
      <vt:lpstr>КАКИЕ БЫВАЮТ ПРОФЕССИИ?</vt:lpstr>
      <vt:lpstr>ВОСПИТАТЕЛЬ</vt:lpstr>
      <vt:lpstr>УЧИТЕЛЬ</vt:lpstr>
      <vt:lpstr>ПОВАР</vt:lpstr>
      <vt:lpstr>ПОЛИЦИЯ</vt:lpstr>
      <vt:lpstr>ДОКТОР</vt:lpstr>
      <vt:lpstr>ПОЖАРНЫЕ</vt:lpstr>
      <vt:lpstr>СТРОИТЕЛИ</vt:lpstr>
      <vt:lpstr>ХУДОЖНИК</vt:lpstr>
      <vt:lpstr>ПРОДАВЕЦ</vt:lpstr>
      <vt:lpstr>ВЕТЕРИНАР</vt:lpstr>
      <vt:lpstr>ПИЛОТ</vt:lpstr>
      <vt:lpstr>ДВОРНИК</vt:lpstr>
      <vt:lpstr>САДОВНИК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</dc:title>
  <dc:creator>Пользователь Windows</dc:creator>
  <cp:lastModifiedBy>Karina A.</cp:lastModifiedBy>
  <cp:revision>15</cp:revision>
  <dcterms:created xsi:type="dcterms:W3CDTF">2021-01-04T11:22:44Z</dcterms:created>
  <dcterms:modified xsi:type="dcterms:W3CDTF">2025-03-17T13:47:08Z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