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2118-D163-4D0F-A1CE-A2086D16FC82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FE9-501E-4275-A211-92FC179CA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0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2118-D163-4D0F-A1CE-A2086D16FC82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FE9-501E-4275-A211-92FC179CA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34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2118-D163-4D0F-A1CE-A2086D16FC82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FE9-501E-4275-A211-92FC179CA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49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2118-D163-4D0F-A1CE-A2086D16FC82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FE9-501E-4275-A211-92FC179CA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390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2118-D163-4D0F-A1CE-A2086D16FC82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FE9-501E-4275-A211-92FC179CA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6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2118-D163-4D0F-A1CE-A2086D16FC82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FE9-501E-4275-A211-92FC179CA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13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2118-D163-4D0F-A1CE-A2086D16FC82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FE9-501E-4275-A211-92FC179CA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787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2118-D163-4D0F-A1CE-A2086D16FC82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FE9-501E-4275-A211-92FC179CA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91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2118-D163-4D0F-A1CE-A2086D16FC82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FE9-501E-4275-A211-92FC179CA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09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2118-D163-4D0F-A1CE-A2086D16FC82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FE9-501E-4275-A211-92FC179CA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876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2118-D163-4D0F-A1CE-A2086D16FC82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FE9-501E-4275-A211-92FC179CA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03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A2118-D163-4D0F-A1CE-A2086D16FC82}" type="datetimeFigureOut">
              <a:rPr lang="uk-UA" smtClean="0"/>
              <a:t>21.02.2025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CBFE9-501E-4275-A211-92FC179CA7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98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рафарет Буква А цветная для вырезания из бума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16" y="926406"/>
            <a:ext cx="3967899" cy="35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нанас High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790" y="180304"/>
            <a:ext cx="39528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кула мультфильм животных иллюстрации | Премиум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4" y="342060"/>
            <a:ext cx="2746802" cy="27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07605"/>
            <a:ext cx="4221423" cy="2334363"/>
          </a:xfrm>
          <a:prstGeom prst="rect">
            <a:avLst/>
          </a:prstGeom>
        </p:spPr>
      </p:pic>
      <p:pic>
        <p:nvPicPr>
          <p:cNvPr id="1034" name="Picture 10" descr="Агрус (1 кг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70" y="4855837"/>
            <a:ext cx="271234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Апельсин - описание продукта, как выбирать, как готовить, читайте на  Gastronom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5" y="3088862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566" t="10020" r="19409" b="11074"/>
          <a:stretch/>
        </p:blipFill>
        <p:spPr>
          <a:xfrm>
            <a:off x="154546" y="128789"/>
            <a:ext cx="3219719" cy="3968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723" y="478220"/>
            <a:ext cx="3342852" cy="3269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469" y="4812657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674" y="5041257"/>
            <a:ext cx="3028950" cy="1514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50" y="4096873"/>
            <a:ext cx="2780161" cy="2767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652" y="4483088"/>
            <a:ext cx="2970990" cy="2188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3452" y="1455463"/>
            <a:ext cx="2495017" cy="24950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8469" y="273494"/>
            <a:ext cx="2583019" cy="400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6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454" y="310769"/>
            <a:ext cx="2506484" cy="2890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70" y="4971186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634" y="3039081"/>
            <a:ext cx="2586977" cy="2586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076" y="4058193"/>
            <a:ext cx="2506484" cy="2407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8727" y="663124"/>
            <a:ext cx="4182204" cy="21855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282" y="387203"/>
            <a:ext cx="2482203" cy="27373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4809" y="4332569"/>
            <a:ext cx="2133600" cy="2133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431" y="3039081"/>
            <a:ext cx="2543175" cy="1800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2826" y="3352878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70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ЧИТАЄМО</a:t>
            </a:r>
            <a:endParaRPr lang="uk-UA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b="1" dirty="0" smtClean="0">
                <a:solidFill>
                  <a:srgbClr val="002060"/>
                </a:solidFill>
              </a:rPr>
              <a:t>В</a:t>
            </a:r>
            <a:r>
              <a:rPr lang="uk-UA" sz="6000" b="1" dirty="0" smtClean="0">
                <a:solidFill>
                  <a:srgbClr val="FF0000"/>
                </a:solidFill>
              </a:rPr>
              <a:t>А</a:t>
            </a:r>
            <a:r>
              <a:rPr lang="uk-UA" sz="6000" b="1" dirty="0" smtClean="0">
                <a:solidFill>
                  <a:srgbClr val="002060"/>
                </a:solidFill>
              </a:rPr>
              <a:t>        В</a:t>
            </a:r>
            <a:r>
              <a:rPr lang="uk-UA" sz="6000" b="1" dirty="0" smtClean="0">
                <a:solidFill>
                  <a:srgbClr val="FF0000"/>
                </a:solidFill>
              </a:rPr>
              <a:t>О </a:t>
            </a:r>
            <a:r>
              <a:rPr lang="uk-UA" sz="6000" b="1" dirty="0" smtClean="0">
                <a:solidFill>
                  <a:srgbClr val="002060"/>
                </a:solidFill>
              </a:rPr>
              <a:t>       В</a:t>
            </a:r>
            <a:r>
              <a:rPr lang="uk-UA" sz="6000" b="1" dirty="0" smtClean="0">
                <a:solidFill>
                  <a:srgbClr val="FF0000"/>
                </a:solidFill>
              </a:rPr>
              <a:t>У</a:t>
            </a:r>
            <a:r>
              <a:rPr lang="uk-UA" sz="6000" b="1" dirty="0" smtClean="0">
                <a:solidFill>
                  <a:srgbClr val="002060"/>
                </a:solidFill>
              </a:rPr>
              <a:t>         В</a:t>
            </a:r>
            <a:r>
              <a:rPr lang="uk-UA" sz="6000" b="1" dirty="0" smtClean="0">
                <a:solidFill>
                  <a:srgbClr val="FF0000"/>
                </a:solidFill>
              </a:rPr>
              <a:t>И </a:t>
            </a:r>
            <a:r>
              <a:rPr lang="uk-UA" sz="6000" b="1" dirty="0" smtClean="0">
                <a:solidFill>
                  <a:srgbClr val="002060"/>
                </a:solidFill>
              </a:rPr>
              <a:t>       В</a:t>
            </a:r>
            <a:r>
              <a:rPr lang="uk-UA" sz="6000" b="1" dirty="0" smtClean="0">
                <a:solidFill>
                  <a:srgbClr val="FF0000"/>
                </a:solidFill>
              </a:rPr>
              <a:t>І</a:t>
            </a:r>
          </a:p>
          <a:p>
            <a:pPr marL="0" indent="0">
              <a:buNone/>
            </a:pPr>
            <a:r>
              <a:rPr lang="uk-UA" sz="6000" b="1" dirty="0" smtClean="0">
                <a:solidFill>
                  <a:srgbClr val="008000"/>
                </a:solidFill>
              </a:rPr>
              <a:t>ЛІС</a:t>
            </a:r>
            <a:r>
              <a:rPr lang="uk-UA" sz="6000" b="1" dirty="0" smtClean="0">
                <a:solidFill>
                  <a:srgbClr val="FF0000"/>
                </a:solidFill>
              </a:rPr>
              <a:t>              </a:t>
            </a:r>
            <a:r>
              <a:rPr lang="uk-UA" sz="6000" b="1" dirty="0" smtClean="0">
                <a:solidFill>
                  <a:schemeClr val="accent1">
                    <a:lumMod val="75000"/>
                  </a:schemeClr>
                </a:solidFill>
              </a:rPr>
              <a:t>СО-ВА </a:t>
            </a:r>
            <a:r>
              <a:rPr lang="uk-UA" sz="6000" b="1" dirty="0" smtClean="0">
                <a:solidFill>
                  <a:srgbClr val="FF0000"/>
                </a:solidFill>
              </a:rPr>
              <a:t>         </a:t>
            </a:r>
            <a:r>
              <a:rPr lang="uk-UA" sz="6000" b="1" dirty="0" smtClean="0">
                <a:solidFill>
                  <a:srgbClr val="FFC000"/>
                </a:solidFill>
              </a:rPr>
              <a:t>ВІ-НОК</a:t>
            </a:r>
          </a:p>
          <a:p>
            <a:pPr marL="0" indent="0">
              <a:buNone/>
            </a:pPr>
            <a:r>
              <a:rPr lang="uk-UA" sz="6000" b="1" dirty="0" smtClean="0">
                <a:solidFill>
                  <a:srgbClr val="008000"/>
                </a:solidFill>
              </a:rPr>
              <a:t>СІМ </a:t>
            </a:r>
            <a:r>
              <a:rPr lang="uk-UA" sz="6000" b="1" dirty="0" smtClean="0">
                <a:solidFill>
                  <a:srgbClr val="FF0000"/>
                </a:solidFill>
              </a:rPr>
              <a:t>            </a:t>
            </a:r>
            <a:r>
              <a:rPr lang="uk-UA" sz="6000" b="1" dirty="0" smtClean="0">
                <a:solidFill>
                  <a:schemeClr val="accent1">
                    <a:lumMod val="75000"/>
                  </a:schemeClr>
                </a:solidFill>
              </a:rPr>
              <a:t>ВО-НА</a:t>
            </a:r>
            <a:r>
              <a:rPr lang="uk-UA" sz="6000" b="1" dirty="0" smtClean="0">
                <a:solidFill>
                  <a:srgbClr val="FF0000"/>
                </a:solidFill>
              </a:rPr>
              <a:t>          </a:t>
            </a:r>
            <a:r>
              <a:rPr lang="uk-UA" sz="6000" b="1" dirty="0" smtClean="0">
                <a:solidFill>
                  <a:srgbClr val="FFC000"/>
                </a:solidFill>
              </a:rPr>
              <a:t>ВІ-НИК   </a:t>
            </a:r>
            <a:r>
              <a:rPr lang="uk-UA" sz="6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uk-UA" sz="6000" b="1" dirty="0" smtClean="0">
                <a:solidFill>
                  <a:srgbClr val="008000"/>
                </a:solidFill>
              </a:rPr>
              <a:t>НІС</a:t>
            </a:r>
            <a:r>
              <a:rPr lang="uk-UA" sz="6000" b="1" dirty="0" smtClean="0">
                <a:solidFill>
                  <a:srgbClr val="FF0000"/>
                </a:solidFill>
              </a:rPr>
              <a:t>              </a:t>
            </a:r>
            <a:r>
              <a:rPr lang="uk-UA" sz="6000" b="1" dirty="0" smtClean="0">
                <a:solidFill>
                  <a:schemeClr val="accent1">
                    <a:lumMod val="75000"/>
                  </a:schemeClr>
                </a:solidFill>
              </a:rPr>
              <a:t>СИ-ЛА</a:t>
            </a:r>
            <a:r>
              <a:rPr lang="uk-UA" sz="6000" b="1" dirty="0" smtClean="0">
                <a:solidFill>
                  <a:srgbClr val="FF0000"/>
                </a:solidFill>
              </a:rPr>
              <a:t>          </a:t>
            </a:r>
            <a:r>
              <a:rPr lang="uk-UA" sz="6000" b="1" dirty="0" smtClean="0">
                <a:solidFill>
                  <a:srgbClr val="FFC000"/>
                </a:solidFill>
              </a:rPr>
              <a:t>КА-ВУН </a:t>
            </a:r>
            <a:r>
              <a:rPr lang="uk-UA" sz="6000" b="1" dirty="0" smtClean="0">
                <a:solidFill>
                  <a:srgbClr val="FF0000"/>
                </a:solidFill>
              </a:rPr>
              <a:t>    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17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4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буквы О — красивые, детские, раскраски, трафарет, рукопис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53" y="547054"/>
            <a:ext cx="3141417" cy="32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26" y="384071"/>
            <a:ext cx="2466975" cy="1847850"/>
          </a:xfrm>
          <a:prstGeom prst="rect">
            <a:avLst/>
          </a:prstGeom>
        </p:spPr>
      </p:pic>
      <p:pic>
        <p:nvPicPr>
          <p:cNvPr id="2054" name="Picture 6" descr="Мультяшный олень, изолированные на белом фоне | Премиум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15" y="384071"/>
            <a:ext cx="383857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ДЕКОР ШКОЛИ ОЛІВЦІ ВЕЛИКІ САДОК 11 шт. купити в Україні на BABY.co.ua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240" y="3913643"/>
            <a:ext cx="2433078" cy="24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онцезахисні окуляри для дітей яскраві Penguin Baby Polaro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6" y="3489660"/>
            <a:ext cx="4585907" cy="229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85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буквы У — красивые, детские, раскраски, трафарет, рукопис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3" y="508715"/>
            <a:ext cx="3321720" cy="332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Ідеї на тему «Школа» (64) | дитячий садочок, дошкільна діяльність, твар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382" y="258772"/>
            <a:ext cx="3232611" cy="38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Незвичне дослідження: Україна – «недобра країна»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" r="13440"/>
          <a:stretch/>
        </p:blipFill>
        <p:spPr bwMode="auto">
          <a:xfrm>
            <a:off x="3955364" y="651006"/>
            <a:ext cx="4056845" cy="28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ідкритий урок. Як зробити його успішним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03" y="3680309"/>
            <a:ext cx="2910044" cy="30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279" y="3830435"/>
            <a:ext cx="3087463" cy="27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1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 на прозрачном фоне 2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70" y="441949"/>
            <a:ext cx="3135209" cy="285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ама сын и дочь: лицензируемые стоковые иллюстрации и рисунки без  лицензионных платежей (роялти) в количестве более 15 045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5"/>
          <a:stretch/>
        </p:blipFill>
        <p:spPr bwMode="auto">
          <a:xfrm>
            <a:off x="422414" y="441949"/>
            <a:ext cx="3351096" cy="348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55eed5ceb177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008" y="3563355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3" y="791366"/>
            <a:ext cx="3240200" cy="2156206"/>
          </a:xfrm>
          <a:prstGeom prst="rect">
            <a:avLst/>
          </a:prstGeom>
        </p:spPr>
      </p:pic>
      <p:pic>
        <p:nvPicPr>
          <p:cNvPr id="4104" name="Picture 8" descr="Найдавніше морозиво – фруктовий лід - Сімейна газе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53" y="3733631"/>
            <a:ext cx="3292211" cy="219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92" y="3928056"/>
            <a:ext cx="2586977" cy="25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0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уква н для детей на прозрачном фоне (4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7" y="508826"/>
            <a:ext cx="2806566" cy="28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239" y="108263"/>
            <a:ext cx="4676431" cy="3600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37" y="508826"/>
            <a:ext cx="2545455" cy="2545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80" y="4114934"/>
            <a:ext cx="2476500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960" y="3171261"/>
            <a:ext cx="3150024" cy="2096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2707" y="3709115"/>
            <a:ext cx="3206155" cy="302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буквы И — красивые, детские, раскраски, трафарет, рукопис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8" y="680008"/>
            <a:ext cx="3082819" cy="29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725" y="301635"/>
            <a:ext cx="3122063" cy="23385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64580" y="2819186"/>
            <a:ext cx="1794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М</a:t>
            </a:r>
            <a:r>
              <a:rPr lang="uk-UA" sz="4000" b="1" dirty="0" smtClean="0">
                <a:solidFill>
                  <a:srgbClr val="FF0000"/>
                </a:solidFill>
              </a:rPr>
              <a:t>И</a:t>
            </a:r>
            <a:r>
              <a:rPr lang="uk-UA" sz="4000" b="1" dirty="0" smtClean="0"/>
              <a:t>-ЛО</a:t>
            </a:r>
            <a:endParaRPr lang="uk-UA" sz="4000" b="1" dirty="0"/>
          </a:p>
        </p:txBody>
      </p:sp>
      <p:pic>
        <p:nvPicPr>
          <p:cNvPr id="6150" name="Picture 6" descr="Как и сколько варить рис: бурый, пропаренный, белый и в пакетик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09" y="680008"/>
            <a:ext cx="3474985" cy="26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93346" y="3295772"/>
            <a:ext cx="1149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Р</a:t>
            </a:r>
            <a:r>
              <a:rPr lang="uk-UA" sz="4400" b="1" dirty="0" smtClean="0">
                <a:solidFill>
                  <a:srgbClr val="FF0000"/>
                </a:solidFill>
              </a:rPr>
              <a:t>И</a:t>
            </a:r>
            <a:r>
              <a:rPr lang="uk-UA" sz="4400" b="1" dirty="0" smtClean="0"/>
              <a:t>С</a:t>
            </a:r>
            <a:endParaRPr lang="uk-UA" sz="4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35" y="3708460"/>
            <a:ext cx="3278908" cy="21819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5845" y="5595200"/>
            <a:ext cx="2093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П</a:t>
            </a:r>
            <a:r>
              <a:rPr lang="uk-UA" sz="4400" b="1" dirty="0" smtClean="0">
                <a:solidFill>
                  <a:srgbClr val="FF0000"/>
                </a:solidFill>
              </a:rPr>
              <a:t>И</a:t>
            </a:r>
            <a:r>
              <a:rPr lang="uk-UA" sz="4400" b="1" dirty="0" smtClean="0"/>
              <a:t>Л-КА</a:t>
            </a:r>
            <a:endParaRPr lang="uk-UA" sz="4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4580" y="3836795"/>
            <a:ext cx="2143125" cy="21431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68644" y="5890424"/>
            <a:ext cx="1633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Л</a:t>
            </a:r>
            <a:r>
              <a:rPr lang="uk-UA" sz="4000" b="1" dirty="0" smtClean="0">
                <a:solidFill>
                  <a:srgbClr val="FF0000"/>
                </a:solidFill>
              </a:rPr>
              <a:t>И</a:t>
            </a:r>
            <a:r>
              <a:rPr lang="uk-UA" sz="4000" b="1" dirty="0" smtClean="0"/>
              <a:t>-ПА</a:t>
            </a:r>
            <a:endParaRPr lang="uk-UA" sz="4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241" y="4065213"/>
            <a:ext cx="3013779" cy="170780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56514" y="5890424"/>
            <a:ext cx="1673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Р</a:t>
            </a:r>
            <a:r>
              <a:rPr lang="uk-UA" sz="4400" b="1" dirty="0" smtClean="0">
                <a:solidFill>
                  <a:srgbClr val="FF0000"/>
                </a:solidFill>
              </a:rPr>
              <a:t>И</a:t>
            </a:r>
            <a:r>
              <a:rPr lang="uk-UA" sz="4400" b="1" dirty="0" smtClean="0"/>
              <a:t>-БА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312063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ЕСЕЛЫЕ БУКВЫ И ЦИФРЫ - веселые буквы - ЯРКИЕ БУКВЫ И ЦИФРЫ - NEW Ani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13380" r="23222" b="14343"/>
          <a:stretch/>
        </p:blipFill>
        <p:spPr bwMode="auto">
          <a:xfrm>
            <a:off x="8302581" y="44383"/>
            <a:ext cx="3889419" cy="4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52" y="237400"/>
            <a:ext cx="3605481" cy="4157516"/>
          </a:xfrm>
          <a:prstGeom prst="rect">
            <a:avLst/>
          </a:prstGeom>
        </p:spPr>
      </p:pic>
      <p:pic>
        <p:nvPicPr>
          <p:cNvPr id="7172" name="Picture 4" descr="Ірис сибірський 'Blue King'. Контейнер 3 л. Відправка в березні - квітн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71" y="3772163"/>
            <a:ext cx="2470051" cy="24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72" y="3423366"/>
            <a:ext cx="1943100" cy="1943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01" y="10518"/>
            <a:ext cx="4977500" cy="32349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921" y="4456618"/>
            <a:ext cx="2960877" cy="21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3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1" y="309361"/>
            <a:ext cx="2797467" cy="3297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916" y="309361"/>
            <a:ext cx="3050617" cy="3050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93" y="3248495"/>
            <a:ext cx="3451539" cy="3451539"/>
          </a:xfrm>
          <a:prstGeom prst="rect">
            <a:avLst/>
          </a:prstGeom>
        </p:spPr>
      </p:pic>
      <p:pic>
        <p:nvPicPr>
          <p:cNvPr id="8194" name="Picture 2" descr="Чому знову дорожчає твердий сир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4" t="-546" r="11720" b="546"/>
          <a:stretch/>
        </p:blipFill>
        <p:spPr bwMode="auto">
          <a:xfrm>
            <a:off x="3902299" y="361397"/>
            <a:ext cx="2498502" cy="235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61" y="3606858"/>
            <a:ext cx="3211997" cy="2734815"/>
          </a:xfrm>
          <a:prstGeom prst="rect">
            <a:avLst/>
          </a:prstGeom>
        </p:spPr>
      </p:pic>
      <p:pic>
        <p:nvPicPr>
          <p:cNvPr id="8196" name="Picture 4" descr="Декорация &quot;Снеговик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03" y="3447095"/>
            <a:ext cx="2557217" cy="31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364" y="2192028"/>
            <a:ext cx="2562225" cy="1790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532" y="4193618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7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580" y="697169"/>
            <a:ext cx="3395528" cy="3320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455456"/>
            <a:ext cx="2532845" cy="3456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4924" t="2633" r="19306" b="16453"/>
          <a:stretch/>
        </p:blipFill>
        <p:spPr>
          <a:xfrm>
            <a:off x="4559121" y="455456"/>
            <a:ext cx="3115004" cy="2146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938" y="4296110"/>
            <a:ext cx="3201493" cy="2130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9062">
            <a:off x="4513552" y="4296997"/>
            <a:ext cx="2648018" cy="26480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983" y="2535818"/>
            <a:ext cx="3346994" cy="20911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983" y="4570758"/>
            <a:ext cx="3834040" cy="21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50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20</Words>
  <Application>Microsoft Office PowerPoint</Application>
  <PresentationFormat>Широкоэкранный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ЧИТАЄМО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2025-02-21T14:13:19Z</dcterms:created>
  <dcterms:modified xsi:type="dcterms:W3CDTF">2025-02-21T16:39:03Z</dcterms:modified>
</cp:coreProperties>
</file>