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64" r:id="rId2"/>
    <p:sldId id="263" r:id="rId3"/>
    <p:sldId id="262" r:id="rId4"/>
    <p:sldId id="261" r:id="rId5"/>
    <p:sldId id="260" r:id="rId6"/>
    <p:sldId id="257" r:id="rId7"/>
    <p:sldId id="265" r:id="rId8"/>
    <p:sldId id="258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5C3E2-81D5-4338-B5DD-CCE75EB6CA44}" v="353" dt="2022-08-14T21:39:04.378"/>
    <p1510:client id="{50735E69-8F52-4651-BF05-83A3BE89463F}" v="590" dt="2022-08-15T18:10:59.271"/>
    <p1510:client id="{653723FD-314E-4AC2-915C-6FA15EE88849}" v="250" dt="2022-08-14T22:20:03.502"/>
    <p1510:client id="{A41FE580-CB90-4D05-A623-92732AF0CB93}" v="32" dt="2022-08-14T22:19:34.386"/>
    <p1510:client id="{A60B922A-EC87-4BA9-B62E-2A5DF6947B4E}" v="1092" dt="2022-08-14T21:36:25.410"/>
    <p1510:client id="{B01918E6-787F-41CD-AEB5-C9A39061C7A7}" v="9" dt="2022-08-14T18:09:08.314"/>
    <p1510:client id="{DD512747-FBB7-4A2E-A62A-FE91B6761644}" v="166" dt="2022-08-14T21:57:04.295"/>
    <p1510:client id="{DED719FF-DB6E-45A8-803F-4CFA7AC2DB24}" v="175" dt="2022-08-14T18:40:17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FA0AB-F8F9-4772-828B-D4EDBA3E31DF}" type="datetimeFigureOut">
              <a:t>15.08.2022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CBD9-D995-41BC-A9EB-01E4FA593164}" type="slidenum"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15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2">
            <a:extLst>
              <a:ext uri="{FF2B5EF4-FFF2-40B4-BE49-F238E27FC236}">
                <a16:creationId xmlns:a16="http://schemas.microsoft.com/office/drawing/2014/main" id="{7E533FD9-AAA6-44E7-0FF9-3DBA57D9C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 vert="horz" lIns="91440" tIns="45720" rIns="91440" bIns="45720" rtlCol="0"/>
          <a:lstStyle/>
          <a:p>
            <a:fld id="{743B61FB-DBFF-4DF7-8156-79B8A1BACF09}" type="datetimeFigureOut">
              <a:t>15.08.2022</a:t>
            </a:fld>
            <a:endParaRPr lang="uk-UA"/>
          </a:p>
        </p:txBody>
      </p:sp>
      <p:sp>
        <p:nvSpPr>
          <p:cNvPr id="9" name="Місце для номера слайда 12">
            <a:extLst>
              <a:ext uri="{FF2B5EF4-FFF2-40B4-BE49-F238E27FC236}">
                <a16:creationId xmlns:a16="http://schemas.microsoft.com/office/drawing/2014/main" id="{79CCB396-9E23-54B8-CD9C-D3D67FD453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F68AEF-EDB0-428C-B441-162535E89C26}" type="slidenum">
              <a:t>1</a:t>
            </a:fld>
            <a:endParaRPr lang="uk-UA"/>
          </a:p>
        </p:txBody>
      </p:sp>
      <p:sp>
        <p:nvSpPr>
          <p:cNvPr id="11" name="Місце для номера слайда 6">
            <a:extLst>
              <a:ext uri="{FF2B5EF4-FFF2-40B4-BE49-F238E27FC236}">
                <a16:creationId xmlns:a16="http://schemas.microsoft.com/office/drawing/2014/main" id="{B2251E9A-6F62-6E5C-1355-0C2B3C4F3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rtlCol="0" anchor="b"/>
          <a:lstStyle/>
          <a:p>
            <a:fld id="{392AC400-C9A0-43C0-981A-2141CCF3D1CE}" type="slidenum">
              <a:t>1</a:t>
            </a:fld>
            <a:endParaRPr lang="uk-UA"/>
          </a:p>
        </p:txBody>
      </p:sp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2AC3211-7DA2-FC76-95C0-FC9D2275D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0C9B8CF-C917-692D-CF1A-C929935384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57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2">
            <a:extLst>
              <a:ext uri="{FF2B5EF4-FFF2-40B4-BE49-F238E27FC236}">
                <a16:creationId xmlns:a16="http://schemas.microsoft.com/office/drawing/2014/main" id="{7E533FD9-AAA6-44E7-0FF9-3DBA57D9C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 vert="horz" lIns="91440" tIns="45720" rIns="91440" bIns="45720" rtlCol="0"/>
          <a:lstStyle/>
          <a:p>
            <a:fld id="{743B61FB-DBFF-4DF7-8156-79B8A1BACF09}" type="datetimeFigureOut">
              <a:t>15.08.2022</a:t>
            </a:fld>
            <a:endParaRPr lang="uk-UA"/>
          </a:p>
        </p:txBody>
      </p:sp>
      <p:sp>
        <p:nvSpPr>
          <p:cNvPr id="9" name="Місце для номера слайда 12">
            <a:extLst>
              <a:ext uri="{FF2B5EF4-FFF2-40B4-BE49-F238E27FC236}">
                <a16:creationId xmlns:a16="http://schemas.microsoft.com/office/drawing/2014/main" id="{79CCB396-9E23-54B8-CD9C-D3D67FD453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F68AEF-EDB0-428C-B441-162535E89C26}" type="slidenum">
              <a:t>2</a:t>
            </a:fld>
            <a:endParaRPr lang="uk-UA"/>
          </a:p>
        </p:txBody>
      </p:sp>
      <p:sp>
        <p:nvSpPr>
          <p:cNvPr id="11" name="Місце для номера слайда 6">
            <a:extLst>
              <a:ext uri="{FF2B5EF4-FFF2-40B4-BE49-F238E27FC236}">
                <a16:creationId xmlns:a16="http://schemas.microsoft.com/office/drawing/2014/main" id="{B2251E9A-6F62-6E5C-1355-0C2B3C4F3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rtlCol="0" anchor="b"/>
          <a:lstStyle/>
          <a:p>
            <a:fld id="{392AC400-C9A0-43C0-981A-2141CCF3D1CE}" type="slidenum">
              <a:t>2</a:t>
            </a:fld>
            <a:endParaRPr lang="uk-UA"/>
          </a:p>
        </p:txBody>
      </p:sp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2AC3211-7DA2-FC76-95C0-FC9D2275D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0C9B8CF-C917-692D-CF1A-C929935384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76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2">
            <a:extLst>
              <a:ext uri="{FF2B5EF4-FFF2-40B4-BE49-F238E27FC236}">
                <a16:creationId xmlns:a16="http://schemas.microsoft.com/office/drawing/2014/main" id="{7E533FD9-AAA6-44E7-0FF9-3DBA57D9C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 vert="horz" lIns="91440" tIns="45720" rIns="91440" bIns="45720" rtlCol="0"/>
          <a:lstStyle/>
          <a:p>
            <a:fld id="{743B61FB-DBFF-4DF7-8156-79B8A1BACF09}" type="datetimeFigureOut">
              <a:t>15.08.2022</a:t>
            </a:fld>
            <a:endParaRPr lang="uk-UA"/>
          </a:p>
        </p:txBody>
      </p:sp>
      <p:sp>
        <p:nvSpPr>
          <p:cNvPr id="9" name="Місце для номера слайда 12">
            <a:extLst>
              <a:ext uri="{FF2B5EF4-FFF2-40B4-BE49-F238E27FC236}">
                <a16:creationId xmlns:a16="http://schemas.microsoft.com/office/drawing/2014/main" id="{79CCB396-9E23-54B8-CD9C-D3D67FD453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F68AEF-EDB0-428C-B441-162535E89C26}" type="slidenum">
              <a:t>3</a:t>
            </a:fld>
            <a:endParaRPr lang="uk-UA"/>
          </a:p>
        </p:txBody>
      </p:sp>
      <p:sp>
        <p:nvSpPr>
          <p:cNvPr id="11" name="Місце для номера слайда 6">
            <a:extLst>
              <a:ext uri="{FF2B5EF4-FFF2-40B4-BE49-F238E27FC236}">
                <a16:creationId xmlns:a16="http://schemas.microsoft.com/office/drawing/2014/main" id="{B2251E9A-6F62-6E5C-1355-0C2B3C4F3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rtlCol="0" anchor="b"/>
          <a:lstStyle/>
          <a:p>
            <a:fld id="{392AC400-C9A0-43C0-981A-2141CCF3D1CE}" type="slidenum">
              <a:t>3</a:t>
            </a:fld>
            <a:endParaRPr lang="uk-UA"/>
          </a:p>
        </p:txBody>
      </p:sp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2AC3211-7DA2-FC76-95C0-FC9D2275D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0C9B8CF-C917-692D-CF1A-C929935384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70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2">
            <a:extLst>
              <a:ext uri="{FF2B5EF4-FFF2-40B4-BE49-F238E27FC236}">
                <a16:creationId xmlns:a16="http://schemas.microsoft.com/office/drawing/2014/main" id="{7E533FD9-AAA6-44E7-0FF9-3DBA57D9C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 vert="horz" lIns="91440" tIns="45720" rIns="91440" bIns="45720" rtlCol="0"/>
          <a:lstStyle/>
          <a:p>
            <a:fld id="{743B61FB-DBFF-4DF7-8156-79B8A1BACF09}" type="datetimeFigureOut">
              <a:t>15.08.2022</a:t>
            </a:fld>
            <a:endParaRPr lang="uk-UA"/>
          </a:p>
        </p:txBody>
      </p:sp>
      <p:sp>
        <p:nvSpPr>
          <p:cNvPr id="9" name="Місце для номера слайда 12">
            <a:extLst>
              <a:ext uri="{FF2B5EF4-FFF2-40B4-BE49-F238E27FC236}">
                <a16:creationId xmlns:a16="http://schemas.microsoft.com/office/drawing/2014/main" id="{79CCB396-9E23-54B8-CD9C-D3D67FD453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F68AEF-EDB0-428C-B441-162535E89C26}" type="slidenum">
              <a:t>4</a:t>
            </a:fld>
            <a:endParaRPr lang="uk-UA"/>
          </a:p>
        </p:txBody>
      </p:sp>
      <p:sp>
        <p:nvSpPr>
          <p:cNvPr id="11" name="Місце для номера слайда 6">
            <a:extLst>
              <a:ext uri="{FF2B5EF4-FFF2-40B4-BE49-F238E27FC236}">
                <a16:creationId xmlns:a16="http://schemas.microsoft.com/office/drawing/2014/main" id="{B2251E9A-6F62-6E5C-1355-0C2B3C4F3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rtlCol="0" anchor="b"/>
          <a:lstStyle/>
          <a:p>
            <a:fld id="{392AC400-C9A0-43C0-981A-2141CCF3D1CE}" type="slidenum">
              <a:t>4</a:t>
            </a:fld>
            <a:endParaRPr lang="uk-UA"/>
          </a:p>
        </p:txBody>
      </p:sp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2AC3211-7DA2-FC76-95C0-FC9D2275D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0C9B8CF-C917-692D-CF1A-C929935384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70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2">
            <a:extLst>
              <a:ext uri="{FF2B5EF4-FFF2-40B4-BE49-F238E27FC236}">
                <a16:creationId xmlns:a16="http://schemas.microsoft.com/office/drawing/2014/main" id="{7E533FD9-AAA6-44E7-0FF9-3DBA57D9C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 vert="horz" lIns="91440" tIns="45720" rIns="91440" bIns="45720" rtlCol="0"/>
          <a:lstStyle/>
          <a:p>
            <a:fld id="{743B61FB-DBFF-4DF7-8156-79B8A1BACF09}" type="datetimeFigureOut">
              <a:t>15.08.2022</a:t>
            </a:fld>
            <a:endParaRPr lang="uk-UA"/>
          </a:p>
        </p:txBody>
      </p:sp>
      <p:sp>
        <p:nvSpPr>
          <p:cNvPr id="9" name="Місце для номера слайда 12">
            <a:extLst>
              <a:ext uri="{FF2B5EF4-FFF2-40B4-BE49-F238E27FC236}">
                <a16:creationId xmlns:a16="http://schemas.microsoft.com/office/drawing/2014/main" id="{79CCB396-9E23-54B8-CD9C-D3D67FD453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F68AEF-EDB0-428C-B441-162535E89C26}" type="slidenum">
              <a:t>5</a:t>
            </a:fld>
            <a:endParaRPr lang="uk-UA"/>
          </a:p>
        </p:txBody>
      </p:sp>
      <p:sp>
        <p:nvSpPr>
          <p:cNvPr id="11" name="Місце для номера слайда 6">
            <a:extLst>
              <a:ext uri="{FF2B5EF4-FFF2-40B4-BE49-F238E27FC236}">
                <a16:creationId xmlns:a16="http://schemas.microsoft.com/office/drawing/2014/main" id="{B2251E9A-6F62-6E5C-1355-0C2B3C4F3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rtlCol="0" anchor="b"/>
          <a:lstStyle/>
          <a:p>
            <a:fld id="{392AC400-C9A0-43C0-981A-2141CCF3D1CE}" type="slidenum">
              <a:t>5</a:t>
            </a:fld>
            <a:endParaRPr lang="uk-UA"/>
          </a:p>
        </p:txBody>
      </p:sp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2AC3211-7DA2-FC76-95C0-FC9D2275D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0C9B8CF-C917-692D-CF1A-C929935384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47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2">
            <a:extLst>
              <a:ext uri="{FF2B5EF4-FFF2-40B4-BE49-F238E27FC236}">
                <a16:creationId xmlns:a16="http://schemas.microsoft.com/office/drawing/2014/main" id="{7E533FD9-AAA6-44E7-0FF9-3DBA57D9C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 vert="horz" lIns="91440" tIns="45720" rIns="91440" bIns="45720" rtlCol="0"/>
          <a:lstStyle/>
          <a:p>
            <a:fld id="{743B61FB-DBFF-4DF7-8156-79B8A1BACF09}" type="datetimeFigureOut">
              <a:t>15.08.2022</a:t>
            </a:fld>
            <a:endParaRPr lang="uk-UA"/>
          </a:p>
        </p:txBody>
      </p:sp>
      <p:sp>
        <p:nvSpPr>
          <p:cNvPr id="9" name="Місце для номера слайда 12">
            <a:extLst>
              <a:ext uri="{FF2B5EF4-FFF2-40B4-BE49-F238E27FC236}">
                <a16:creationId xmlns:a16="http://schemas.microsoft.com/office/drawing/2014/main" id="{79CCB396-9E23-54B8-CD9C-D3D67FD453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F68AEF-EDB0-428C-B441-162535E89C26}" type="slidenum">
              <a:t>6</a:t>
            </a:fld>
            <a:endParaRPr lang="uk-UA"/>
          </a:p>
        </p:txBody>
      </p:sp>
      <p:sp>
        <p:nvSpPr>
          <p:cNvPr id="11" name="Місце для номера слайда 6">
            <a:extLst>
              <a:ext uri="{FF2B5EF4-FFF2-40B4-BE49-F238E27FC236}">
                <a16:creationId xmlns:a16="http://schemas.microsoft.com/office/drawing/2014/main" id="{B2251E9A-6F62-6E5C-1355-0C2B3C4F3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rtlCol="0" anchor="b"/>
          <a:lstStyle/>
          <a:p>
            <a:fld id="{392AC400-C9A0-43C0-981A-2141CCF3D1CE}" type="slidenum">
              <a:t>6</a:t>
            </a:fld>
            <a:endParaRPr lang="uk-UA"/>
          </a:p>
        </p:txBody>
      </p:sp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2AC3211-7DA2-FC76-95C0-FC9D2275D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0C9B8CF-C917-692D-CF1A-C929935384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3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7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1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0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learningapps.org/32661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D5D49-604B-BBAF-7B12-5884ECD7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D9CA810-8E55-5A23-60B7-407DCC145E05}"/>
              </a:ext>
            </a:extLst>
          </p:cNvPr>
          <p:cNvSpPr txBox="1"/>
          <p:nvPr/>
        </p:nvSpPr>
        <p:spPr>
          <a:xfrm>
            <a:off x="2643753" y="3661150"/>
            <a:ext cx="8100000" cy="30609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0"/>
            <a:r>
              <a:rPr lang="uk-UA" sz="3200" b="1" dirty="0">
                <a:latin typeface="Times New Roman"/>
                <a:ea typeface="Microsoft YaHei"/>
                <a:cs typeface="Times New Roman"/>
              </a:rPr>
              <a:t>Вчителя</a:t>
            </a:r>
            <a:r>
              <a:rPr lang="uk-UA" sz="3200" b="1" i="0" u="none" strike="noStrike" kern="1200" cap="none" spc="0" baseline="0" dirty="0">
                <a:ln>
                  <a:noFill/>
                </a:ln>
                <a:latin typeface="Times New Roman"/>
                <a:ea typeface="Microsoft YaHei"/>
                <a:cs typeface="Times New Roman"/>
              </a:rPr>
              <a:t> української мови</a:t>
            </a:r>
            <a:endParaRPr lang="uk-UA" sz="3200" b="1">
              <a:latin typeface="Times New Roman"/>
              <a:cs typeface="Calibri" panose="020F0502020204030204"/>
            </a:endParaRPr>
          </a:p>
          <a:p>
            <a:pPr algn="r" hangingPunct="0"/>
            <a:r>
              <a:rPr lang="uk-UA" sz="3200" b="1" i="0" u="none" strike="noStrike" kern="1200" cap="none" spc="0" baseline="0" dirty="0">
                <a:ln>
                  <a:noFill/>
                </a:ln>
                <a:latin typeface="Times New Roman"/>
                <a:ea typeface="Microsoft YaHei"/>
                <a:cs typeface="Times New Roman"/>
              </a:rPr>
              <a:t>та літератури</a:t>
            </a:r>
          </a:p>
          <a:p>
            <a:pPr algn="r" hangingPunct="0"/>
            <a:r>
              <a:rPr lang="uk-UA" sz="3200" b="1" i="0" u="none" strike="noStrike" kern="1200" cap="none" spc="0" baseline="0" dirty="0" err="1">
                <a:ln>
                  <a:noFill/>
                </a:ln>
                <a:latin typeface="Times New Roman"/>
                <a:ea typeface="Microsoft YaHei"/>
                <a:cs typeface="Times New Roman"/>
              </a:rPr>
              <a:t>Побужанського</a:t>
            </a:r>
            <a:r>
              <a:rPr lang="uk-UA" sz="3200" b="1" i="0" u="none" strike="noStrike" kern="1200" cap="none" spc="0" baseline="0" dirty="0">
                <a:ln>
                  <a:noFill/>
                </a:ln>
                <a:latin typeface="Times New Roman"/>
                <a:ea typeface="Microsoft YaHei"/>
                <a:cs typeface="Times New Roman"/>
              </a:rPr>
              <a:t> ЗЗСО І-ІІІ ст.</a:t>
            </a:r>
          </a:p>
          <a:p>
            <a:pPr algn="r" hangingPunct="0"/>
            <a:r>
              <a:rPr lang="uk-UA" sz="3200" b="1" i="0" u="none" strike="noStrike" kern="1200" cap="none" spc="0" baseline="0" dirty="0">
                <a:ln>
                  <a:noFill/>
                </a:ln>
                <a:latin typeface="Times New Roman"/>
                <a:ea typeface="Microsoft YaHei"/>
                <a:cs typeface="Times New Roman"/>
              </a:rPr>
              <a:t>Середи Олесі Любомирівни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166D4-6674-4BC1-1A3F-C391691885E4}"/>
              </a:ext>
            </a:extLst>
          </p:cNvPr>
          <p:cNvSpPr txBox="1"/>
          <p:nvPr/>
        </p:nvSpPr>
        <p:spPr>
          <a:xfrm>
            <a:off x="3563583" y="653700"/>
            <a:ext cx="49428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>
                <a:latin typeface="Times New Roman"/>
                <a:cs typeface="Times New Roman"/>
              </a:rPr>
              <a:t>М</a:t>
            </a:r>
            <a:r>
              <a:rPr lang="uk-UA" sz="5400" b="1" dirty="0" err="1">
                <a:latin typeface="Times New Roman"/>
                <a:cs typeface="Times New Roman"/>
              </a:rPr>
              <a:t>айстер</a:t>
            </a:r>
            <a:r>
              <a:rPr lang="uk-UA" sz="5400" b="1" dirty="0">
                <a:latin typeface="Times New Roman"/>
                <a:cs typeface="Times New Roman"/>
              </a:rPr>
              <a:t>-клас 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95222-A76C-6C3A-757E-7B9E06A1AC5D}"/>
              </a:ext>
            </a:extLst>
          </p:cNvPr>
          <p:cNvSpPr txBox="1"/>
          <p:nvPr/>
        </p:nvSpPr>
        <p:spPr>
          <a:xfrm>
            <a:off x="618599" y="1935425"/>
            <a:ext cx="1096538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i="1" cap="all" dirty="0">
                <a:latin typeface="Times New Roman"/>
                <a:cs typeface="Segoe UI"/>
              </a:rPr>
              <a:t>"СУЧАСНІ ФОРМИ І МЕТОДИ ВИКЛАДАННЯ</a:t>
            </a:r>
            <a:r>
              <a:rPr lang="en-US" sz="3200" i="1" dirty="0">
                <a:latin typeface="Times New Roman"/>
                <a:cs typeface="Segoe UI"/>
              </a:rPr>
              <a:t>​​</a:t>
            </a:r>
            <a:endParaRPr lang="uk-UA" sz="3200" i="1">
              <a:latin typeface="Times New Roman"/>
              <a:cs typeface="Calibri"/>
            </a:endParaRPr>
          </a:p>
          <a:p>
            <a:pPr algn="ctr"/>
            <a:r>
              <a:rPr lang="uk-UA" sz="3200" b="1" i="1" cap="all" dirty="0">
                <a:latin typeface="Times New Roman"/>
                <a:cs typeface="Segoe UI"/>
              </a:rPr>
              <a:t>УКРАЇНСЬКОЇ МОВИ</a:t>
            </a:r>
            <a:r>
              <a:rPr lang="en-US" sz="3200" i="1">
                <a:latin typeface="Times New Roman"/>
                <a:cs typeface="Segoe UI"/>
              </a:rPr>
              <a:t>​​ </a:t>
            </a:r>
            <a:r>
              <a:rPr lang="uk-UA" sz="3200" b="1" i="1" cap="all" dirty="0">
                <a:latin typeface="Times New Roman"/>
                <a:cs typeface="Segoe UI"/>
              </a:rPr>
              <a:t>ТА ЛІТЕРАТУРИ"</a:t>
            </a:r>
            <a:endParaRPr lang="en-US" sz="3200" i="1" dirty="0">
              <a:latin typeface="Times New Roman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6109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69D55E26-3B8E-9973-6D38-46C50BB4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201AEFF-2A45-0304-AC7E-A34B50DFD00A}"/>
              </a:ext>
            </a:extLst>
          </p:cNvPr>
          <p:cNvSpPr txBox="1"/>
          <p:nvPr/>
        </p:nvSpPr>
        <p:spPr>
          <a:xfrm>
            <a:off x="2216150" y="3200400"/>
            <a:ext cx="525145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0F827-9DBF-C413-804F-CFC2ED3C42AC}"/>
              </a:ext>
            </a:extLst>
          </p:cNvPr>
          <p:cNvSpPr txBox="1"/>
          <p:nvPr/>
        </p:nvSpPr>
        <p:spPr>
          <a:xfrm>
            <a:off x="3314700" y="1905000"/>
            <a:ext cx="59817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>
              <a:solidFill>
                <a:schemeClr val="bg1"/>
              </a:solidFill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1121B-9685-B4E1-2E39-FD11CAC4F8B5}"/>
              </a:ext>
            </a:extLst>
          </p:cNvPr>
          <p:cNvSpPr txBox="1"/>
          <p:nvPr/>
        </p:nvSpPr>
        <p:spPr>
          <a:xfrm>
            <a:off x="2908300" y="1714500"/>
            <a:ext cx="62738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1" dirty="0">
              <a:cs typeface="Segoe UI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39029EE-4D54-26EF-47EA-5773346B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727075"/>
            <a:ext cx="10883900" cy="5365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CF988-1A71-8340-7D77-906327A61B1A}"/>
              </a:ext>
            </a:extLst>
          </p:cNvPr>
          <p:cNvSpPr txBox="1"/>
          <p:nvPr/>
        </p:nvSpPr>
        <p:spPr>
          <a:xfrm>
            <a:off x="3578086" y="1081617"/>
            <a:ext cx="568021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Дошка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вражень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+ </a:t>
            </a:r>
            <a:endParaRPr lang="en-US" sz="3600" dirty="0">
              <a:solidFill>
                <a:srgbClr val="000000"/>
              </a:solidFill>
              <a:cs typeface="Segoe UI"/>
            </a:endParaRPr>
          </a:p>
          <a:p>
            <a:r>
              <a:rPr lang="en-US" sz="3600" b="1" dirty="0">
                <a:solidFill>
                  <a:srgbClr val="FFFFFF"/>
                </a:solidFill>
                <a:cs typeface="Segoe UI"/>
              </a:rPr>
              <a:t>            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одним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словом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​</a:t>
            </a:r>
            <a:r>
              <a:rPr lang="en-US" sz="3600" b="1" dirty="0">
                <a:cs typeface="Segoe UI"/>
              </a:rPr>
              <a:t>​</a:t>
            </a:r>
            <a:r>
              <a:rPr lang="en-US" sz="3600" dirty="0">
                <a:cs typeface="Segoe UI"/>
              </a:rPr>
              <a:t>​</a:t>
            </a:r>
            <a:endParaRPr lang="en-US" sz="3600" dirty="0">
              <a:ea typeface="Calibri"/>
              <a:cs typeface="Segoe UI"/>
            </a:endParaRPr>
          </a:p>
          <a:p>
            <a:r>
              <a:rPr lang="en-US" sz="3600" b="1" dirty="0">
                <a:solidFill>
                  <a:srgbClr val="FFFFFF"/>
                </a:solidFill>
                <a:cs typeface="Segoe UI"/>
              </a:rPr>
              <a:t>​</a:t>
            </a:r>
            <a:r>
              <a:rPr lang="en-US" sz="3600" b="1" dirty="0">
                <a:cs typeface="Segoe UI"/>
              </a:rPr>
              <a:t>​</a:t>
            </a:r>
            <a:r>
              <a:rPr lang="en-US" sz="3600" dirty="0">
                <a:cs typeface="Segoe UI"/>
              </a:rPr>
              <a:t>​</a:t>
            </a:r>
            <a:endParaRPr lang="en-US" sz="3600" dirty="0">
              <a:ea typeface="Calibri"/>
              <a:cs typeface="Segoe UI"/>
            </a:endParaRPr>
          </a:p>
          <a:p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Відобразіть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одним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словом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враження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від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сьогодніш-нього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3600" b="1" dirty="0" err="1">
                <a:solidFill>
                  <a:srgbClr val="FFFFFF"/>
                </a:solidFill>
                <a:cs typeface="Segoe UI"/>
              </a:rPr>
              <a:t>майстер-класу</a:t>
            </a:r>
            <a:r>
              <a:rPr lang="en-US" sz="3600" b="1" dirty="0">
                <a:solidFill>
                  <a:srgbClr val="FFFFFF"/>
                </a:solidFill>
                <a:cs typeface="Segoe UI"/>
              </a:rPr>
              <a:t>.​</a:t>
            </a:r>
            <a:r>
              <a:rPr lang="en-US" sz="3600" b="1" dirty="0">
                <a:cs typeface="Segoe UI"/>
              </a:rPr>
              <a:t>​</a:t>
            </a:r>
            <a:r>
              <a:rPr lang="en-US" sz="3600" dirty="0">
                <a:cs typeface="Segoe UI"/>
              </a:rPr>
              <a:t>​</a:t>
            </a:r>
            <a:endParaRPr lang="en-US" sz="3600" dirty="0"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1855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E694C77A-19F5-0B3F-848E-B9579A10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73869" y="-89154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799071-2D0C-0A87-2A9B-4B9F92CE857F}"/>
              </a:ext>
            </a:extLst>
          </p:cNvPr>
          <p:cNvSpPr txBox="1"/>
          <p:nvPr/>
        </p:nvSpPr>
        <p:spPr>
          <a:xfrm>
            <a:off x="2387600" y="901700"/>
            <a:ext cx="71628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cs typeface="Segoe UI"/>
              </a:rPr>
              <a:t>        </a:t>
            </a:r>
            <a:r>
              <a:rPr lang="en-US" sz="5400" b="1" dirty="0" err="1">
                <a:solidFill>
                  <a:srgbClr val="00B050"/>
                </a:solidFill>
                <a:cs typeface="Segoe UI"/>
              </a:rPr>
              <a:t>Дякую</a:t>
            </a:r>
            <a:r>
              <a:rPr lang="en-US" sz="5400" b="1" dirty="0">
                <a:solidFill>
                  <a:srgbClr val="00B050"/>
                </a:solidFill>
                <a:cs typeface="Segoe UI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cs typeface="Segoe UI"/>
              </a:rPr>
              <a:t>за</a:t>
            </a:r>
            <a:r>
              <a:rPr lang="en-US" sz="5400" b="1" dirty="0">
                <a:solidFill>
                  <a:srgbClr val="00B050"/>
                </a:solidFill>
                <a:cs typeface="Segoe UI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cs typeface="Segoe UI"/>
              </a:rPr>
              <a:t>увагу</a:t>
            </a:r>
            <a:r>
              <a:rPr lang="en-US" sz="5400" b="1" dirty="0">
                <a:solidFill>
                  <a:srgbClr val="00B050"/>
                </a:solidFill>
                <a:cs typeface="Segoe UI"/>
              </a:rPr>
              <a:t>!</a:t>
            </a:r>
            <a:endParaRPr lang="en-US" sz="5400" b="1" dirty="0">
              <a:solidFill>
                <a:srgbClr val="00B050"/>
              </a:solidFill>
              <a:ea typeface="Calibri"/>
              <a:cs typeface="Segoe UI"/>
            </a:endParaRPr>
          </a:p>
          <a:p>
            <a:r>
              <a:rPr lang="en-US" sz="3600" dirty="0">
                <a:solidFill>
                  <a:srgbClr val="00B050"/>
                </a:solidFill>
                <a:ea typeface="Calibri"/>
                <a:cs typeface="Segoe UI"/>
              </a:rPr>
              <a:t>З </a:t>
            </a:r>
            <a:r>
              <a:rPr lang="en-US" sz="3600" dirty="0" err="1">
                <a:solidFill>
                  <a:srgbClr val="00B050"/>
                </a:solidFill>
                <a:ea typeface="Calibri"/>
                <a:cs typeface="Segoe UI"/>
              </a:rPr>
              <a:t>вами</a:t>
            </a:r>
            <a:r>
              <a:rPr lang="en-US" sz="3600" dirty="0">
                <a:solidFill>
                  <a:srgbClr val="00B050"/>
                </a:solidFill>
                <a:ea typeface="Calibri"/>
                <a:cs typeface="Segoe UI"/>
              </a:rPr>
              <a:t> </a:t>
            </a:r>
            <a:r>
              <a:rPr lang="en-US" sz="3600" dirty="0" err="1">
                <a:solidFill>
                  <a:srgbClr val="00B050"/>
                </a:solidFill>
                <a:ea typeface="Calibri"/>
                <a:cs typeface="Segoe UI"/>
              </a:rPr>
              <a:t>приємно</a:t>
            </a:r>
            <a:r>
              <a:rPr lang="en-US" sz="3600" dirty="0">
                <a:solidFill>
                  <a:srgbClr val="00B050"/>
                </a:solidFill>
                <a:ea typeface="Calibri"/>
                <a:cs typeface="Segoe UI"/>
              </a:rPr>
              <a:t> </a:t>
            </a:r>
            <a:r>
              <a:rPr lang="en-US" sz="3600" dirty="0" err="1">
                <a:solidFill>
                  <a:srgbClr val="00B050"/>
                </a:solidFill>
                <a:ea typeface="Calibri"/>
                <a:cs typeface="Segoe UI"/>
              </a:rPr>
              <a:t>творчо</a:t>
            </a:r>
            <a:r>
              <a:rPr lang="en-US" sz="3600" dirty="0">
                <a:solidFill>
                  <a:srgbClr val="00B050"/>
                </a:solidFill>
                <a:ea typeface="Calibri"/>
                <a:cs typeface="Segoe UI"/>
              </a:rPr>
              <a:t> </a:t>
            </a:r>
            <a:r>
              <a:rPr lang="en-US" sz="3600" dirty="0" err="1">
                <a:solidFill>
                  <a:srgbClr val="00B050"/>
                </a:solidFill>
                <a:ea typeface="Calibri"/>
                <a:cs typeface="Segoe UI"/>
              </a:rPr>
              <a:t>працювати</a:t>
            </a:r>
            <a:r>
              <a:rPr lang="en-US" sz="3600" dirty="0">
                <a:solidFill>
                  <a:srgbClr val="00B050"/>
                </a:solidFill>
                <a:ea typeface="Calibri"/>
                <a:cs typeface="Segoe UI"/>
              </a:rPr>
              <a:t>!</a:t>
            </a:r>
          </a:p>
        </p:txBody>
      </p:sp>
      <p:pic>
        <p:nvPicPr>
          <p:cNvPr id="5" name="Рисунок 5" descr="Зображення, що містить особа, у приміщенні, група, люди&#10;&#10;Опис створено автоматично">
            <a:extLst>
              <a:ext uri="{FF2B5EF4-FFF2-40B4-BE49-F238E27FC236}">
                <a16:creationId xmlns:a16="http://schemas.microsoft.com/office/drawing/2014/main" id="{8A2AF1F3-F223-8482-64F5-FA958F1C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75" y="2373244"/>
            <a:ext cx="3571460" cy="39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5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60CB6097-8485-DEF5-095F-C7981046BF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32AF1D-507A-10E1-25D5-B3E3A61F69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1698" y="1004516"/>
            <a:ext cx="5555219" cy="51940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0" u="none" strike="noStrike" cap="all" dirty="0">
                <a:latin typeface="Times New Roman"/>
                <a:cs typeface="Times New Roman"/>
              </a:rPr>
              <a:t>“УЧИТЕЛЬ …</a:t>
            </a:r>
            <a:r>
              <a:rPr lang="en-US" b="1" cap="all" dirty="0">
                <a:latin typeface="Times New Roman"/>
                <a:cs typeface="Times New Roman"/>
              </a:rPr>
              <a:t> МОЖЕ ВИХОВУВАТИ</a:t>
            </a:r>
            <a:r>
              <a:rPr lang="en-US" b="1" i="0" u="none" strike="noStrike" cap="all" dirty="0">
                <a:latin typeface="Times New Roman"/>
                <a:cs typeface="Times New Roman"/>
              </a:rPr>
              <a:t> І </a:t>
            </a:r>
            <a:r>
              <a:rPr lang="en-US" b="1" cap="all" dirty="0">
                <a:latin typeface="Times New Roman"/>
                <a:cs typeface="Times New Roman"/>
              </a:rPr>
              <a:t>НАВЧАТИ ДОТИ</a:t>
            </a:r>
            <a:r>
              <a:rPr lang="en-US" b="1" i="0" u="none" strike="noStrike" cap="all" dirty="0">
                <a:latin typeface="Times New Roman"/>
                <a:cs typeface="Times New Roman"/>
              </a:rPr>
              <a:t>, ДОКИ САМ ПРАЦЮЄ</a:t>
            </a:r>
            <a:r>
              <a:rPr lang="en-US" b="1" cap="all" dirty="0">
                <a:latin typeface="Times New Roman"/>
                <a:cs typeface="Times New Roman"/>
              </a:rPr>
              <a:t> </a:t>
            </a:r>
            <a:r>
              <a:rPr lang="en-US" b="1" i="0" u="none" strike="noStrike" cap="all" dirty="0">
                <a:latin typeface="Times New Roman"/>
                <a:cs typeface="Times New Roman"/>
              </a:rPr>
              <a:t>НАД </a:t>
            </a:r>
            <a:r>
              <a:rPr lang="en-US" b="1" cap="all" dirty="0">
                <a:latin typeface="Times New Roman"/>
                <a:cs typeface="Times New Roman"/>
              </a:rPr>
              <a:t>СВОЇМ ВИХОВАННЯМ</a:t>
            </a:r>
            <a:r>
              <a:rPr lang="en-US" b="0" i="0" dirty="0">
                <a:latin typeface="Times New Roman"/>
                <a:cs typeface="Times New Roman"/>
              </a:rPr>
              <a:t>​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b="1" i="0" u="none" strike="noStrike" cap="all" dirty="0">
                <a:latin typeface="Times New Roman"/>
                <a:cs typeface="Times New Roman"/>
              </a:rPr>
              <a:t>Й ОСВІТОЮ ”</a:t>
            </a:r>
            <a:r>
              <a:rPr lang="en-US" b="0" i="0" dirty="0">
                <a:latin typeface="Times New Roman"/>
                <a:cs typeface="Times New Roman"/>
              </a:rPr>
              <a:t>​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0" i="0" dirty="0">
              <a:latin typeface="Times New Roman"/>
              <a:cs typeface="Calibri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sz="1800" b="1" cap="all" dirty="0">
                <a:latin typeface="Times New Roman"/>
                <a:cs typeface="Times New Roman"/>
              </a:rPr>
              <a:t>к. д. УШИНСЬКИЙ</a:t>
            </a:r>
            <a:r>
              <a:rPr lang="en-US" sz="1800" b="0" i="0" dirty="0">
                <a:latin typeface="Times New Roman"/>
                <a:cs typeface="Times New Roman"/>
              </a:rPr>
              <a:t>​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6" name="Рисунок 6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DC11B9FD-6BFF-2AF9-CED7-B3A7B184C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85" r="2" b="8358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595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D5D49-604B-BBAF-7B12-5884ECD7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52AAF-CB8C-4B6B-3778-AA9DD33FF50E}"/>
              </a:ext>
            </a:extLst>
          </p:cNvPr>
          <p:cNvSpPr txBox="1"/>
          <p:nvPr/>
        </p:nvSpPr>
        <p:spPr>
          <a:xfrm>
            <a:off x="2151571" y="1714030"/>
            <a:ext cx="376555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/>
                <a:cs typeface="Segoe UI"/>
              </a:rPr>
              <a:t>           Методи</a:t>
            </a:r>
            <a:r>
              <a:rPr lang="uk-UA" sz="2800" dirty="0">
                <a:latin typeface="Times New Roman"/>
                <a:cs typeface="Segoe UI"/>
              </a:rPr>
              <a:t>​</a:t>
            </a:r>
          </a:p>
          <a:p>
            <a:r>
              <a:rPr lang="uk-UA" sz="2800" b="1" dirty="0">
                <a:latin typeface="Times New Roman"/>
                <a:cs typeface="Segoe UI"/>
              </a:rPr>
              <a:t>“</a:t>
            </a:r>
            <a:r>
              <a:rPr lang="uk-UA" sz="2800" b="1" dirty="0" err="1">
                <a:latin typeface="Times New Roman"/>
                <a:cs typeface="Segoe UI"/>
              </a:rPr>
              <a:t>Гронування</a:t>
            </a:r>
            <a:r>
              <a:rPr lang="uk-UA" sz="2800" b="1" dirty="0">
                <a:latin typeface="Times New Roman"/>
                <a:cs typeface="Segoe UI"/>
              </a:rPr>
              <a:t>”</a:t>
            </a:r>
            <a:r>
              <a:rPr lang="en-US" sz="2800" dirty="0">
                <a:latin typeface="Times New Roman"/>
                <a:cs typeface="Segoe UI"/>
              </a:rPr>
              <a:t>​</a:t>
            </a:r>
          </a:p>
          <a:p>
            <a:r>
              <a:rPr lang="uk-UA" sz="2800" b="1" dirty="0">
                <a:latin typeface="Times New Roman"/>
                <a:cs typeface="Segoe UI"/>
              </a:rPr>
              <a:t>“Дружня порада”</a:t>
            </a:r>
            <a:r>
              <a:rPr lang="en-US" sz="2800" dirty="0">
                <a:latin typeface="Times New Roman"/>
                <a:cs typeface="Segoe UI"/>
              </a:rPr>
              <a:t>​</a:t>
            </a:r>
          </a:p>
          <a:p>
            <a:r>
              <a:rPr lang="uk-UA" sz="2800" b="1" dirty="0">
                <a:latin typeface="Times New Roman"/>
                <a:cs typeface="Segoe UI"/>
              </a:rPr>
              <a:t>“Колесо фантазій”</a:t>
            </a:r>
            <a:r>
              <a:rPr lang="ru-RU" sz="2800" b="1" dirty="0">
                <a:latin typeface="Times New Roman"/>
                <a:cs typeface="Segoe UI"/>
              </a:rPr>
              <a:t>      </a:t>
            </a:r>
            <a:r>
              <a:rPr lang="ru-RU" sz="2800" dirty="0">
                <a:latin typeface="Times New Roman"/>
                <a:cs typeface="Segoe UI"/>
              </a:rPr>
              <a:t>​</a:t>
            </a:r>
          </a:p>
          <a:p>
            <a:r>
              <a:rPr lang="uk-UA" sz="2800" b="1" dirty="0">
                <a:latin typeface="Times New Roman"/>
                <a:cs typeface="Segoe UI"/>
              </a:rPr>
              <a:t>“З</a:t>
            </a:r>
            <a:r>
              <a:rPr lang="ru-RU" sz="2800" b="1" dirty="0" err="1">
                <a:latin typeface="Times New Roman"/>
                <a:cs typeface="Segoe UI"/>
              </a:rPr>
              <a:t>айми</a:t>
            </a:r>
            <a:r>
              <a:rPr lang="ru-RU" sz="2800" b="1" dirty="0">
                <a:latin typeface="Times New Roman"/>
                <a:cs typeface="Segoe UI"/>
              </a:rPr>
              <a:t> </a:t>
            </a:r>
            <a:r>
              <a:rPr lang="ru-RU" sz="2800" b="1" dirty="0" err="1">
                <a:latin typeface="Times New Roman"/>
                <a:cs typeface="Segoe UI"/>
              </a:rPr>
              <a:t>позицію</a:t>
            </a:r>
            <a:r>
              <a:rPr lang="uk-UA" sz="2800" b="1" dirty="0">
                <a:latin typeface="Times New Roman"/>
                <a:cs typeface="Segoe UI"/>
              </a:rPr>
              <a:t>”</a:t>
            </a:r>
            <a:r>
              <a:rPr lang="ru-RU" sz="2800" b="1" dirty="0">
                <a:latin typeface="Times New Roman"/>
                <a:cs typeface="Segoe UI"/>
              </a:rPr>
              <a:t> </a:t>
            </a:r>
            <a:r>
              <a:rPr lang="ru-RU" sz="2800" dirty="0">
                <a:latin typeface="Times New Roman"/>
                <a:cs typeface="Segoe UI"/>
              </a:rPr>
              <a:t>​</a:t>
            </a:r>
            <a:br>
              <a:rPr lang="ru-RU" sz="2800" dirty="0">
                <a:latin typeface="Times New Roman"/>
                <a:cs typeface="Segoe UI"/>
              </a:rPr>
            </a:br>
            <a:r>
              <a:rPr lang="uk-UA" sz="2800" b="1" dirty="0">
                <a:latin typeface="Times New Roman"/>
                <a:cs typeface="Segoe UI"/>
              </a:rPr>
              <a:t>“Д</a:t>
            </a:r>
            <a:r>
              <a:rPr lang="ru-RU" sz="2800" b="1" dirty="0" err="1">
                <a:latin typeface="Times New Roman"/>
                <a:cs typeface="Segoe UI"/>
              </a:rPr>
              <a:t>искусія</a:t>
            </a:r>
            <a:r>
              <a:rPr lang="uk-UA" sz="2800" b="1" dirty="0">
                <a:latin typeface="Times New Roman"/>
                <a:cs typeface="Segoe UI"/>
              </a:rPr>
              <a:t>”</a:t>
            </a:r>
            <a:r>
              <a:rPr lang="ru-RU" sz="2800" b="1" dirty="0">
                <a:latin typeface="Times New Roman"/>
                <a:cs typeface="Segoe UI"/>
              </a:rPr>
              <a:t>     </a:t>
            </a:r>
            <a:r>
              <a:rPr lang="ru-RU" sz="2800" dirty="0">
                <a:latin typeface="Times New Roman"/>
                <a:cs typeface="Segoe UI"/>
              </a:rPr>
              <a:t>​</a:t>
            </a:r>
          </a:p>
          <a:p>
            <a:r>
              <a:rPr lang="ru-RU" sz="2800" b="1" dirty="0">
                <a:latin typeface="Times New Roman"/>
                <a:cs typeface="Segoe UI"/>
              </a:rPr>
              <a:t> </a:t>
            </a:r>
            <a:r>
              <a:rPr lang="uk-UA" sz="2800" b="1" dirty="0">
                <a:latin typeface="Times New Roman"/>
                <a:cs typeface="Segoe UI"/>
              </a:rPr>
              <a:t>“Д</a:t>
            </a:r>
            <a:r>
              <a:rPr lang="ru-RU" sz="2800" b="1" dirty="0" err="1">
                <a:latin typeface="Times New Roman"/>
                <a:cs typeface="Segoe UI"/>
              </a:rPr>
              <a:t>ебати</a:t>
            </a:r>
            <a:r>
              <a:rPr lang="uk-UA" sz="2800" b="1" dirty="0">
                <a:latin typeface="Times New Roman"/>
                <a:cs typeface="Segoe UI"/>
              </a:rPr>
              <a:t>”</a:t>
            </a:r>
            <a:r>
              <a:rPr lang="en-US" sz="2800" dirty="0">
                <a:latin typeface="Times New Roman"/>
                <a:cs typeface="Segoe UI"/>
              </a:rPr>
              <a:t>​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6EB2484-8F89-4693-8352-30F5E718E801}"/>
              </a:ext>
            </a:extLst>
          </p:cNvPr>
          <p:cNvSpPr txBox="1"/>
          <p:nvPr/>
        </p:nvSpPr>
        <p:spPr>
          <a:xfrm>
            <a:off x="6580866" y="1657430"/>
            <a:ext cx="4758839" cy="4393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b="1" dirty="0">
                <a:solidFill>
                  <a:srgbClr val="C00000"/>
                </a:solidFill>
                <a:latin typeface="Times New Roman"/>
                <a:ea typeface="Arial" pitchFamily="2"/>
                <a:cs typeface="Arial"/>
              </a:rPr>
              <a:t> </a:t>
            </a:r>
            <a:r>
              <a:rPr lang="uk-UA" sz="2400" b="1" kern="0" dirty="0">
                <a:solidFill>
                  <a:srgbClr val="C00000"/>
                </a:solidFill>
                <a:latin typeface="Times New Roman"/>
                <a:ea typeface="Arial" pitchFamily="2"/>
                <a:cs typeface="Arial"/>
              </a:rPr>
              <a:t>              </a:t>
            </a:r>
            <a:r>
              <a:rPr lang="uk-UA" sz="2400" b="1" i="0" u="none" strike="noStrike" kern="1200" cap="none" spc="0" baseline="0" dirty="0">
                <a:solidFill>
                  <a:srgbClr val="C00000"/>
                </a:solidFill>
                <a:uFillTx/>
                <a:latin typeface="Times New Roman"/>
                <a:ea typeface="Arial" pitchFamily="2"/>
                <a:cs typeface="Arial"/>
              </a:rPr>
              <a:t>Прийоми</a:t>
            </a:r>
            <a:endParaRPr lang="uk-UA" sz="2400" b="1" i="0" u="none" strike="noStrike" kern="0" cap="none" spc="0" baseline="0" dirty="0">
              <a:solidFill>
                <a:srgbClr val="C00000"/>
              </a:solidFill>
              <a:uFillTx/>
              <a:latin typeface="Times New Roman"/>
              <a:cs typeface="Arial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“Р</a:t>
            </a:r>
            <a:r>
              <a:rPr lang="ru-RU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обота</a:t>
            </a: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 в парах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“Д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ілові</a:t>
            </a: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 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ігри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“Р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ольові</a:t>
            </a: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 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ігри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 “Р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обота</a:t>
            </a: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 в 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малих</a:t>
            </a: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 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групах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 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“М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ікрофон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 “Редактор”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 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“А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наліз</a:t>
            </a:r>
            <a:r>
              <a:rPr lang="ru-RU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 </a:t>
            </a:r>
            <a:r>
              <a:rPr lang="ru-RU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ситуації</a:t>
            </a: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Arial" pitchFamily="2"/>
                <a:cs typeface="Arial"/>
              </a:rPr>
              <a:t> “Здивуй мене”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D436E-1D2F-2A7C-7CBD-564BF6C7D38A}"/>
              </a:ext>
            </a:extLst>
          </p:cNvPr>
          <p:cNvSpPr txBox="1"/>
          <p:nvPr/>
        </p:nvSpPr>
        <p:spPr>
          <a:xfrm>
            <a:off x="1231318" y="259554"/>
            <a:ext cx="9107658" cy="14575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400" b="1" dirty="0">
                <a:solidFill>
                  <a:srgbClr val="00B050"/>
                </a:solidFill>
                <a:latin typeface="Times New Roman"/>
                <a:cs typeface="Times New Roman"/>
              </a:rPr>
              <a:t>На </a:t>
            </a:r>
            <a:r>
              <a:rPr lang="uk-UA" sz="4400" b="1" dirty="0" err="1">
                <a:solidFill>
                  <a:srgbClr val="00B050"/>
                </a:solidFill>
                <a:latin typeface="Times New Roman"/>
                <a:cs typeface="Times New Roman"/>
              </a:rPr>
              <a:t>уроках</a:t>
            </a:r>
            <a:r>
              <a:rPr lang="uk-UA" sz="4400" b="1" dirty="0">
                <a:solidFill>
                  <a:srgbClr val="00B050"/>
                </a:solidFill>
                <a:latin typeface="Times New Roman"/>
                <a:cs typeface="Times New Roman"/>
              </a:rPr>
              <a:t> використовую такі  творчі інновації</a:t>
            </a:r>
            <a:r>
              <a:rPr lang="uk-UA" sz="4400" dirty="0">
                <a:solidFill>
                  <a:srgbClr val="00B050"/>
                </a:solidFill>
                <a:latin typeface="Times New Roman"/>
                <a:cs typeface="Times New Roman"/>
              </a:rPr>
              <a:t>​:</a:t>
            </a:r>
            <a:endParaRPr lang="uk-UA" dirty="0">
              <a:solidFill>
                <a:srgbClr val="00B05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5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D5D49-604B-BBAF-7B12-5884ECD7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693E7-EACA-6965-71D4-D6D16E5DF5B9}"/>
              </a:ext>
            </a:extLst>
          </p:cNvPr>
          <p:cNvSpPr txBox="1"/>
          <p:nvPr/>
        </p:nvSpPr>
        <p:spPr>
          <a:xfrm>
            <a:off x="1918437" y="827893"/>
            <a:ext cx="753745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4000" dirty="0">
                <a:latin typeface="Times New Roman"/>
              </a:rPr>
              <a:t>А зараз, пропоную систему завдань і вправ, які ви можете переглянути і стати активними учасниками мого майстер-класу. Отож, розпочнемо.</a:t>
            </a:r>
            <a:endParaRPr lang="uk-UA" dirty="0"/>
          </a:p>
          <a:p>
            <a:endParaRPr lang="uk-UA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C329B-5311-D01C-C15F-BE67D4C9AB57}"/>
              </a:ext>
            </a:extLst>
          </p:cNvPr>
          <p:cNvSpPr txBox="1"/>
          <p:nvPr/>
        </p:nvSpPr>
        <p:spPr>
          <a:xfrm>
            <a:off x="1581150" y="1803400"/>
            <a:ext cx="98869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400" dirty="0">
              <a:solidFill>
                <a:srgbClr val="00B050"/>
              </a:solidFill>
              <a:latin typeface="Times New Roman"/>
              <a:cs typeface="Segoe UI"/>
            </a:endParaRPr>
          </a:p>
        </p:txBody>
      </p:sp>
      <p:pic>
        <p:nvPicPr>
          <p:cNvPr id="3" name="Рисунок 6" descr="Зображення, що містить особа, у приміщенні, група&#10;&#10;Опис створено автоматично">
            <a:extLst>
              <a:ext uri="{FF2B5EF4-FFF2-40B4-BE49-F238E27FC236}">
                <a16:creationId xmlns:a16="http://schemas.microsoft.com/office/drawing/2014/main" id="{B98E4680-42B9-FD04-3918-867255DDE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315" y="3291453"/>
            <a:ext cx="4331776" cy="32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D5D49-604B-BBAF-7B12-5884ECD7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14C2F0-248B-462B-9E82-37E44E226E27}"/>
              </a:ext>
            </a:extLst>
          </p:cNvPr>
          <p:cNvSpPr txBox="1"/>
          <p:nvPr/>
        </p:nvSpPr>
        <p:spPr>
          <a:xfrm>
            <a:off x="1242484" y="872067"/>
            <a:ext cx="1078653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Segoe UI"/>
              </a:rPr>
              <a:t>До теми  "Складне речення та його ознаки", </a:t>
            </a:r>
            <a:r>
              <a:rPr lang="uk-U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яку вивчаємо у 9 класі, буде доречною вправа</a:t>
            </a:r>
            <a:r>
              <a:rPr lang="uk-UA" sz="44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uk-UA" sz="4400" dirty="0">
                <a:solidFill>
                  <a:srgbClr val="0070C0"/>
                </a:solidFill>
                <a:latin typeface="Times New Roman"/>
                <a:cs typeface="Times New Roman"/>
              </a:rPr>
              <a:t>«Снігова куля»</a:t>
            </a:r>
            <a:r>
              <a:rPr lang="en-US" sz="4400" dirty="0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endParaRPr lang="en-US" sz="4400" dirty="0">
              <a:solidFill>
                <a:srgbClr val="0070C0"/>
              </a:solidFill>
              <a:latin typeface="Times New Roman"/>
              <a:cs typeface="Segoe UI"/>
            </a:endParaRPr>
          </a:p>
          <a:p>
            <a:r>
              <a:rPr lang="uk-UA" sz="4400" i="1" u="sng" dirty="0">
                <a:solidFill>
                  <a:srgbClr val="00B050"/>
                </a:solidFill>
                <a:latin typeface="Times New Roman"/>
                <a:cs typeface="Segoe UI"/>
              </a:rPr>
              <a:t>Завдання:</a:t>
            </a:r>
            <a:r>
              <a:rPr lang="uk-UA" sz="4400" dirty="0">
                <a:solidFill>
                  <a:srgbClr val="00B050"/>
                </a:solidFill>
                <a:latin typeface="Times New Roman"/>
                <a:cs typeface="Segoe UI"/>
              </a:rPr>
              <a:t> По черзі, по одному слову продовжіть речення.</a:t>
            </a:r>
            <a:r>
              <a:rPr lang="en-US" sz="4400" dirty="0">
                <a:solidFill>
                  <a:srgbClr val="00B050"/>
                </a:solidFill>
                <a:latin typeface="Times New Roman"/>
                <a:cs typeface="Segoe UI"/>
              </a:rPr>
              <a:t>​</a:t>
            </a:r>
          </a:p>
          <a:p>
            <a:r>
              <a:rPr lang="uk-UA" sz="4400" dirty="0">
                <a:solidFill>
                  <a:srgbClr val="94DE61"/>
                </a:solidFill>
                <a:latin typeface="Times New Roman"/>
                <a:cs typeface="Segoe UI"/>
              </a:rPr>
              <a:t>        </a:t>
            </a:r>
            <a:r>
              <a:rPr lang="uk-UA" sz="4400" dirty="0">
                <a:solidFill>
                  <a:srgbClr val="0070C0"/>
                </a:solidFill>
                <a:latin typeface="Times New Roman"/>
                <a:cs typeface="Segoe UI"/>
              </a:rPr>
              <a:t> </a:t>
            </a:r>
            <a:r>
              <a:rPr lang="uk-UA" sz="4400" b="1" i="1" dirty="0">
                <a:solidFill>
                  <a:srgbClr val="0070C0"/>
                </a:solidFill>
                <a:latin typeface="Times New Roman"/>
                <a:cs typeface="Segoe UI"/>
              </a:rPr>
              <a:t>Коли почнеться навчальний рік...</a:t>
            </a:r>
            <a:r>
              <a:rPr lang="en-US" sz="4400" b="1" i="1" dirty="0">
                <a:solidFill>
                  <a:srgbClr val="0070C0"/>
                </a:solidFill>
                <a:latin typeface="Times New Roman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071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D5D49-604B-BBAF-7B12-5884ECD7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EA4FE-3B2B-9210-25C1-E11DB7399A33}"/>
              </a:ext>
            </a:extLst>
          </p:cNvPr>
          <p:cNvSpPr txBox="1"/>
          <p:nvPr/>
        </p:nvSpPr>
        <p:spPr>
          <a:xfrm>
            <a:off x="1015790" y="706439"/>
            <a:ext cx="808778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/>
                <a:cs typeface="Calibri"/>
              </a:rPr>
              <a:t>А </a:t>
            </a:r>
            <a:r>
              <a:rPr lang="en-US" sz="2400" b="1" dirty="0" err="1">
                <a:latin typeface="Times New Roman"/>
                <a:cs typeface="Calibri"/>
              </a:rPr>
              <a:t>зараз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перенесемося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на</a:t>
            </a:r>
            <a:r>
              <a:rPr lang="en-US" sz="2400" b="1" dirty="0">
                <a:latin typeface="Times New Roman"/>
                <a:cs typeface="Calibri"/>
              </a:rPr>
              <a:t> </a:t>
            </a:r>
            <a:r>
              <a:rPr lang="en-US" sz="2400" b="1" dirty="0" err="1">
                <a:latin typeface="Times New Roman"/>
                <a:cs typeface="Calibri"/>
              </a:rPr>
              <a:t>урок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української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мова</a:t>
            </a:r>
            <a:r>
              <a:rPr lang="en-US" sz="2400" b="1" dirty="0">
                <a:latin typeface="Times New Roman"/>
                <a:cs typeface="Calibri"/>
              </a:rPr>
              <a:t> в 6 </a:t>
            </a:r>
            <a:r>
              <a:rPr lang="en-US" sz="2400" b="1" dirty="0" err="1">
                <a:latin typeface="Times New Roman"/>
                <a:cs typeface="Calibri"/>
              </a:rPr>
              <a:t>клас</a:t>
            </a:r>
            <a:r>
              <a:rPr lang="en-US" sz="2400" b="1" dirty="0">
                <a:latin typeface="Times New Roman"/>
                <a:cs typeface="Calibri"/>
              </a:rPr>
              <a:t>.</a:t>
            </a:r>
          </a:p>
          <a:p>
            <a:r>
              <a:rPr lang="en-US" sz="2400" b="1" dirty="0">
                <a:latin typeface="Times New Roman"/>
                <a:cs typeface="Calibri"/>
              </a:rPr>
              <a:t>       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Calibri"/>
              </a:rPr>
              <a:t>Тема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Calibri"/>
              </a:rPr>
              <a:t>.  В 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Calibri"/>
              </a:rPr>
              <a:t>гостях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Calibri"/>
              </a:rPr>
              <a:t> у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Calibri"/>
              </a:rPr>
              <a:t>прикметника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Calibri"/>
              </a:rPr>
              <a:t> </a:t>
            </a:r>
          </a:p>
          <a:p>
            <a:r>
              <a:rPr lang="en-US" sz="2400" b="1" dirty="0" err="1">
                <a:latin typeface="Times New Roman"/>
                <a:cs typeface="Calibri"/>
              </a:rPr>
              <a:t>Завдання</a:t>
            </a:r>
            <a:r>
              <a:rPr lang="en-US" sz="2400" b="1" dirty="0">
                <a:latin typeface="Times New Roman"/>
                <a:cs typeface="Calibri"/>
              </a:rPr>
              <a:t>: </a:t>
            </a:r>
            <a:r>
              <a:rPr lang="en-US" sz="2400" b="1" dirty="0" err="1">
                <a:latin typeface="Times New Roman"/>
                <a:cs typeface="Calibri"/>
              </a:rPr>
              <a:t>визначте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рід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прикметників</a:t>
            </a:r>
            <a:r>
              <a:rPr lang="en-US" sz="2400" b="1" dirty="0">
                <a:latin typeface="Times New Roman"/>
                <a:cs typeface="Calibri"/>
              </a:rPr>
              <a:t>     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err="1">
                <a:latin typeface="Times New Roman"/>
                <a:cs typeface="Times New Roman"/>
              </a:rPr>
              <a:t>Для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цього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завдання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скористалася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latin typeface="Times New Roman"/>
                <a:cs typeface="Times New Roman"/>
              </a:rPr>
              <a:t>ресурсом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u="sng" dirty="0" err="1">
                <a:latin typeface="Times New Roman"/>
                <a:cs typeface="Times New Roman"/>
              </a:rPr>
              <a:t>Learningapps</a:t>
            </a:r>
            <a:r>
              <a:rPr lang="en-US" sz="2400" u="sng" dirty="0">
                <a:latin typeface="Times New Roman"/>
                <a:cs typeface="Times New Roman"/>
              </a:rPr>
              <a:t>, 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latin typeface="Times New Roman"/>
                <a:cs typeface="Times New Roman"/>
              </a:rPr>
              <a:t>перейшовши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за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посиланням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2400" dirty="0" err="1">
              <a:ea typeface="+mn-lt"/>
              <a:cs typeface="+mn-lt"/>
            </a:endParaRPr>
          </a:p>
          <a:p>
            <a:endParaRPr lang="en-US" sz="2400" dirty="0">
              <a:latin typeface="Times New Roman"/>
              <a:cs typeface="Calibri"/>
            </a:endParaRPr>
          </a:p>
          <a:p>
            <a:r>
              <a:rPr lang="en-US" sz="2400" dirty="0" err="1">
                <a:latin typeface="Times New Roman"/>
                <a:cs typeface="Calibri"/>
              </a:rPr>
              <a:t>Посилання</a:t>
            </a:r>
            <a:r>
              <a:rPr lang="en-US" sz="2400" dirty="0">
                <a:latin typeface="Times New Roman"/>
                <a:cs typeface="Calibri"/>
              </a:rPr>
              <a:t> </a:t>
            </a:r>
            <a:r>
              <a:rPr lang="en-US" sz="2400" b="1" dirty="0">
                <a:latin typeface="Times New Roman"/>
                <a:cs typeface="Calibri"/>
              </a:rPr>
              <a:t>=&gt;</a:t>
            </a:r>
            <a:r>
              <a:rPr lang="en-US" sz="2400" dirty="0">
                <a:latin typeface="Times New Roman"/>
                <a:cs typeface="Calibri"/>
              </a:rPr>
              <a:t> </a:t>
            </a:r>
            <a:r>
              <a:rPr lang="en-US" sz="2000" b="1" dirty="0">
                <a:latin typeface="Times New Roman"/>
                <a:cs typeface="Times New Roman"/>
                <a:hlinkClick r:id="rId4"/>
              </a:rPr>
              <a:t>Learningapps</a:t>
            </a:r>
            <a:r>
              <a:rPr lang="en-US" sz="2000" dirty="0">
                <a:latin typeface="Times New Roman"/>
                <a:cs typeface="Times New Roman"/>
                <a:hlinkClick r:id="rId4"/>
              </a:rPr>
              <a:t>.</a:t>
            </a: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C198165-0615-7A10-2DE3-0A6355BBD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960" y="2024495"/>
            <a:ext cx="5426858" cy="41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B9B01579-B5E9-6849-D3CA-5C3E582AD6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201AEFF-2A45-0304-AC7E-A34B50DFD00A}"/>
              </a:ext>
            </a:extLst>
          </p:cNvPr>
          <p:cNvSpPr txBox="1"/>
          <p:nvPr/>
        </p:nvSpPr>
        <p:spPr>
          <a:xfrm>
            <a:off x="1336354" y="639234"/>
            <a:ext cx="9359163" cy="298543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Times New Roman"/>
                <a:cs typeface="Times New Roman"/>
              </a:rPr>
              <a:t>Не</a:t>
            </a:r>
            <a:r>
              <a:rPr lang="en-US" sz="3200" dirty="0">
                <a:latin typeface="Times New Roman"/>
                <a:cs typeface="Times New Roman"/>
              </a:rPr>
              <a:t> </a:t>
            </a:r>
            <a:r>
              <a:rPr lang="en-US" sz="3200" dirty="0" err="1">
                <a:latin typeface="Times New Roman"/>
                <a:cs typeface="Times New Roman"/>
              </a:rPr>
              <a:t>запрошую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вас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на</a:t>
            </a:r>
            <a:r>
              <a:rPr lang="en-US" sz="3200" dirty="0">
                <a:latin typeface="Times New Roman"/>
                <a:cs typeface="Times New Roman"/>
              </a:rPr>
              <a:t>  </a:t>
            </a:r>
            <a:r>
              <a:rPr lang="en-US" sz="3200" dirty="0" err="1">
                <a:latin typeface="Times New Roman"/>
                <a:cs typeface="Times New Roman"/>
              </a:rPr>
              <a:t>фізкультхвилинку</a:t>
            </a:r>
            <a:r>
              <a:rPr lang="en-US" sz="3200" dirty="0">
                <a:latin typeface="Times New Roman"/>
                <a:cs typeface="Times New Roman"/>
              </a:rPr>
              <a:t>, а </a:t>
            </a:r>
            <a:r>
              <a:rPr lang="en-US" sz="3200" dirty="0" err="1">
                <a:latin typeface="Times New Roman"/>
                <a:cs typeface="Times New Roman"/>
              </a:rPr>
              <a:t>пропоную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вашій</a:t>
            </a:r>
            <a:r>
              <a:rPr lang="en-US" sz="3200" dirty="0">
                <a:latin typeface="Times New Roman"/>
                <a:cs typeface="Times New Roman"/>
              </a:rPr>
              <a:t> </a:t>
            </a:r>
            <a:r>
              <a:rPr lang="en-US" sz="3200" dirty="0" err="1">
                <a:latin typeface="Times New Roman"/>
                <a:cs typeface="Times New Roman"/>
              </a:rPr>
              <a:t>увазі</a:t>
            </a:r>
            <a:r>
              <a:rPr lang="en-US" sz="3200" dirty="0">
                <a:latin typeface="Times New Roman"/>
                <a:cs typeface="Times New Roman"/>
              </a:rPr>
              <a:t> </a:t>
            </a:r>
            <a:endParaRPr lang="en-US" sz="4000">
              <a:latin typeface="Times New Roman"/>
              <a:cs typeface="Times New Roman"/>
            </a:endParaRPr>
          </a:p>
          <a:p>
            <a:r>
              <a:rPr lang="en-US" sz="4000" dirty="0">
                <a:solidFill>
                  <a:srgbClr val="C00000"/>
                </a:solidFill>
                <a:latin typeface="Times New Roman"/>
                <a:cs typeface="Times New Roman"/>
              </a:rPr>
              <a:t>        </a:t>
            </a:r>
            <a:r>
              <a:rPr lang="en-US" sz="4000" b="1" dirty="0" err="1">
                <a:solidFill>
                  <a:srgbClr val="00B050"/>
                </a:solidFill>
                <a:latin typeface="Times New Roman"/>
                <a:cs typeface="Times New Roman"/>
              </a:rPr>
              <a:t>музичну</a:t>
            </a:r>
            <a:r>
              <a:rPr lang="en-US" sz="4000" b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/>
                <a:cs typeface="Times New Roman"/>
              </a:rPr>
              <a:t>паузу</a:t>
            </a:r>
            <a:r>
              <a:rPr lang="en-US" sz="4000" b="1" dirty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 </a:t>
            </a:r>
            <a:endParaRPr lang="uk-UA" sz="24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r>
              <a:rPr lang="en-US" sz="2800" b="1" u="sng" dirty="0" err="1">
                <a:latin typeface="Times New Roman"/>
                <a:cs typeface="Times New Roman"/>
              </a:rPr>
              <a:t>Завдання</a:t>
            </a:r>
            <a:r>
              <a:rPr lang="en-US" sz="2800" b="1" u="sng" dirty="0">
                <a:latin typeface="Times New Roman"/>
                <a:cs typeface="Times New Roman"/>
              </a:rPr>
              <a:t>:</a:t>
            </a:r>
            <a:r>
              <a:rPr lang="en-US" sz="2800" dirty="0">
                <a:latin typeface="Times New Roman"/>
                <a:cs typeface="Times New Roman"/>
              </a:rPr>
              <a:t> </a:t>
            </a:r>
            <a:endParaRPr lang="en-US" sz="2800">
              <a:cs typeface="Calibri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Виражіть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свої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враження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від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почутої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мелодії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односкладним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називним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реченням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Вчителько моя" descr="Зображення, що містить текст, картинка, рама для картини&#10;&#10;Опис створено автоматично">
            <a:hlinkClick r:id="" action="ppaction://media"/>
            <a:extLst>
              <a:ext uri="{FF2B5EF4-FFF2-40B4-BE49-F238E27FC236}">
                <a16:creationId xmlns:a16="http://schemas.microsoft.com/office/drawing/2014/main" id="{DB81C9C2-46C8-6390-40F2-E20159D05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7911" y="3360361"/>
            <a:ext cx="2596318" cy="2450526"/>
          </a:xfrm>
          <a:prstGeom prst="rect">
            <a:avLst/>
          </a:prstGeom>
        </p:spPr>
      </p:pic>
      <p:pic>
        <p:nvPicPr>
          <p:cNvPr id="5" name="Рисунок 5" descr="Зображення, що містить антена, картинка&#10;&#10;Опис створено автоматично">
            <a:extLst>
              <a:ext uri="{FF2B5EF4-FFF2-40B4-BE49-F238E27FC236}">
                <a16:creationId xmlns:a16="http://schemas.microsoft.com/office/drawing/2014/main" id="{54074E80-B24B-5781-32AB-E15E40E4E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612" y="1356529"/>
            <a:ext cx="2111375" cy="11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3AA662-1FF2-778D-4852-CB8A5564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32" y="-1534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E053A7-0E31-EACF-1EB4-38B1238B4B1C}"/>
              </a:ext>
            </a:extLst>
          </p:cNvPr>
          <p:cNvSpPr txBox="1"/>
          <p:nvPr/>
        </p:nvSpPr>
        <p:spPr>
          <a:xfrm>
            <a:off x="1435805" y="392289"/>
            <a:ext cx="89704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>
                <a:latin typeface="Times New Roman"/>
                <a:cs typeface="Times New Roman"/>
              </a:rPr>
              <a:t>А тепер, шановні колеги, уявіть себе учнями 5  класу.</a:t>
            </a:r>
            <a:endParaRPr lang="uk-UA" sz="2400" dirty="0">
              <a:latin typeface="Times New Roman"/>
              <a:cs typeface="Times New Roman"/>
            </a:endParaRPr>
          </a:p>
          <a:p>
            <a:r>
              <a:rPr lang="uk-UA" sz="2400" dirty="0">
                <a:latin typeface="Times New Roman"/>
                <a:cs typeface="Times New Roman"/>
              </a:rPr>
              <a:t>Пригадайте </a:t>
            </a:r>
            <a:r>
              <a:rPr lang="uk-UA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види усної народної творчості</a:t>
            </a:r>
            <a:r>
              <a:rPr lang="uk-UA" sz="2400" dirty="0">
                <a:latin typeface="Times New Roman"/>
                <a:cs typeface="Times New Roman"/>
              </a:rPr>
              <a:t>. Для цієї вправи використовую програму </a:t>
            </a:r>
            <a:r>
              <a:rPr lang="uk-UA" sz="2400" dirty="0" err="1">
                <a:latin typeface="Times New Roman"/>
                <a:cs typeface="Times New Roman"/>
              </a:rPr>
              <a:t>MindMeister</a:t>
            </a:r>
            <a:r>
              <a:rPr lang="uk-UA" sz="2400" dirty="0">
                <a:latin typeface="Times New Roman"/>
                <a:cs typeface="Times New Roman"/>
              </a:rPr>
              <a:t> для створення  ментальних карт.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68385B5-ADEE-7DDC-235A-D688CA0AE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33" y="1962276"/>
            <a:ext cx="8127999" cy="42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B3D9C1F3-CEC2-E0A6-D435-D3F9F576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4" y="6096"/>
            <a:ext cx="12190817" cy="68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317D13-E97B-A9C2-42EC-77295FC7F236}"/>
              </a:ext>
            </a:extLst>
          </p:cNvPr>
          <p:cNvSpPr txBox="1"/>
          <p:nvPr/>
        </p:nvSpPr>
        <p:spPr>
          <a:xfrm>
            <a:off x="1094317" y="491067"/>
            <a:ext cx="1016113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latin typeface="Times New Roman, serif"/>
              </a:rPr>
              <a:t>       Пропоную вашій увазі ще одну вправу, яка називається </a:t>
            </a:r>
            <a:r>
              <a:rPr lang="uk-UA" sz="2400" b="1" i="1" dirty="0">
                <a:solidFill>
                  <a:srgbClr val="C00000"/>
                </a:solidFill>
                <a:latin typeface="Times New Roman, serif"/>
              </a:rPr>
              <a:t>«Квітка цінностей»</a:t>
            </a:r>
            <a:r>
              <a:rPr lang="uk-UA" sz="2400" b="1" i="1" dirty="0">
                <a:latin typeface="Times New Roman, serif"/>
              </a:rPr>
              <a:t>.</a:t>
            </a:r>
            <a:r>
              <a:rPr lang="uk-UA" sz="2400" dirty="0">
                <a:latin typeface="Times New Roman, serif"/>
              </a:rPr>
              <a:t> Цю вправу можна використовувати на будь-яких темах уроку. В більшості випадків я даю цю вправу на закріплення. Наприклад, якщо вивчаємо </a:t>
            </a:r>
            <a:r>
              <a:rPr lang="uk-UA" sz="2400" b="1" i="1" dirty="0">
                <a:latin typeface="Times New Roman, serif"/>
              </a:rPr>
              <a:t>тему «Іменник»</a:t>
            </a:r>
            <a:r>
              <a:rPr lang="uk-UA" sz="2400" dirty="0">
                <a:latin typeface="Times New Roman, serif"/>
              </a:rPr>
              <a:t>, то я пропоную дітям, а на даний час, вам, у родовому відмінку однини, записати на пелюсточці квітки побажання один одному. А на серединці квітки побажання від мене для вас. </a:t>
            </a:r>
          </a:p>
          <a:p>
            <a:r>
              <a:rPr lang="uk-UA" sz="2400" dirty="0">
                <a:latin typeface="Times New Roman, serif"/>
              </a:rPr>
              <a:t>      Із цих пелюсток ми складемо квітку, і отримаємо квітку цінностей.</a:t>
            </a:r>
          </a:p>
          <a:p>
            <a:r>
              <a:rPr lang="uk-UA" sz="2400" i="1" dirty="0">
                <a:latin typeface="Times New Roman, serif"/>
              </a:rPr>
              <a:t>(Скріплюється квітка, кожен учасник зачитує побажання.) </a:t>
            </a:r>
          </a:p>
          <a:p>
            <a:endParaRPr lang="uk-UA" sz="2400" i="1" dirty="0">
              <a:latin typeface="Times New Roman, serif"/>
            </a:endParaRPr>
          </a:p>
          <a:p>
            <a:r>
              <a:rPr lang="uk-UA" sz="2400" b="1" dirty="0">
                <a:latin typeface="Times New Roman, serif"/>
              </a:rPr>
              <a:t>Хочеться, щоб кожне побажання, яке прозвучало сьогодні обов'язково збулося, а квітка – ніколи не відцвітала!</a:t>
            </a:r>
          </a:p>
        </p:txBody>
      </p:sp>
      <p:pic>
        <p:nvPicPr>
          <p:cNvPr id="2" name="Рисунок 4" descr="Зображення, що містить казу, векторна графіка&#10;&#10;Опис створено автоматично">
            <a:extLst>
              <a:ext uri="{FF2B5EF4-FFF2-40B4-BE49-F238E27FC236}">
                <a16:creationId xmlns:a16="http://schemas.microsoft.com/office/drawing/2014/main" id="{BFD24571-729A-B172-22B6-A2E57BDF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8" y="42391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4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/>
  <cp:revision>791</cp:revision>
  <dcterms:created xsi:type="dcterms:W3CDTF">2012-08-15T23:17:22Z</dcterms:created>
  <dcterms:modified xsi:type="dcterms:W3CDTF">2022-08-15T18:11:51Z</dcterms:modified>
</cp:coreProperties>
</file>