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7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5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9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9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9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2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3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6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noafisha.info/series/krot/" TargetMode="External"/><Relationship Id="rId3" Type="http://schemas.openxmlformats.org/officeDocument/2006/relationships/hyperlink" Target="https://www.kinoafisha.info/series/8207/" TargetMode="External"/><Relationship Id="rId7" Type="http://schemas.openxmlformats.org/officeDocument/2006/relationships/hyperlink" Target="https://www.kinoafisha.info/series/767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noafisha.info/movies/8329265/" TargetMode="External"/><Relationship Id="rId5" Type="http://schemas.openxmlformats.org/officeDocument/2006/relationships/hyperlink" Target="https://www.kinoafisha.info/movies/8170003/" TargetMode="External"/><Relationship Id="rId4" Type="http://schemas.openxmlformats.org/officeDocument/2006/relationships/hyperlink" Target="https://www.kinoafisha.info/series/fizruk/" TargetMode="External"/><Relationship Id="rId9" Type="http://schemas.openxmlformats.org/officeDocument/2006/relationships/hyperlink" Target="https://www.kinoafisha.info/movies/832484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543800" cy="152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4686"/>
            <a:ext cx="9289031" cy="696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86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030535" cy="3044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980728"/>
            <a:ext cx="51125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Дмитрий Нагиев — российский актёр и телеведущий. Родился 4 апреля 1967 года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юных лет любил спорт, занимался боевыми искусствами и спортивной гимнастикой, благодаря которой стал чемпионом Советского Союза. Учился в Ленинградском политехническом институте, параллельно работая фарцовщиком, за что был задержан правоохранителями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1991 году отправился в Франкфурт-на-Майне работать в театр «Время», также был занят на радио «Модерн». Параллельно набирался опыта ведущего на разных мероприятиях — от конкурсов красоты до дискотек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1996 по 2004 год Дмитрий Нагиев занят в культовых шоу — «Осторожно, модерн!», «Осторожно, модерн!-2» и «Полный модерн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Кроме того, Нагиев — популярный телеведущий, который в разное время вёл самые разнообразные программы — от ток-шоу «Окна» до «Голос. Дети».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51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9571" y="908720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Дебютной ролью Нагиева было появление в «Ералаше», когда ему было 7 лет. Он участвовал в первом выпуске шоу, играя пионера. Следующее его появление на экране случится только через 16 </a:t>
            </a:r>
            <a:r>
              <a:rPr lang="ru-RU" dirty="0" smtClean="0"/>
              <a:t>лет в роли учителя рок-музыки.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28832"/>
            <a:ext cx="5256584" cy="411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" y="44624"/>
            <a:ext cx="3672408" cy="289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12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326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Взрослые Роли Дмитрия Нагиева в кино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228387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Тень </a:t>
            </a:r>
            <a:r>
              <a:rPr lang="ru-RU" dirty="0" smtClean="0"/>
              <a:t>Чикатило (Роль Андрея Чикатило)</a:t>
            </a:r>
          </a:p>
          <a:p>
            <a:r>
              <a:rPr lang="ru-RU" dirty="0" smtClean="0"/>
              <a:t>Сериал Кухня(Роль владельца ресторана)</a:t>
            </a:r>
          </a:p>
          <a:p>
            <a:r>
              <a:rPr lang="ru-RU" dirty="0" smtClean="0"/>
              <a:t>Крот(Роль криминального авторитета)</a:t>
            </a:r>
          </a:p>
          <a:p>
            <a:r>
              <a:rPr lang="ru-RU" dirty="0" smtClean="0"/>
              <a:t>Физрук(</a:t>
            </a:r>
            <a:r>
              <a:rPr lang="ru-RU" dirty="0"/>
              <a:t>Олег Евгеньевич Фомин («Фома</a:t>
            </a:r>
            <a:r>
              <a:rPr lang="ru-RU" dirty="0" smtClean="0"/>
              <a:t>»))</a:t>
            </a:r>
          </a:p>
          <a:p>
            <a:r>
              <a:rPr lang="ru-RU" dirty="0"/>
              <a:t>Самый лучший </a:t>
            </a:r>
            <a:r>
              <a:rPr lang="ru-RU" dirty="0" smtClean="0"/>
              <a:t>день(</a:t>
            </a:r>
            <a:r>
              <a:rPr lang="ru-RU" dirty="0"/>
              <a:t>Петя Васютин, сотрудник ДПС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Ёлки(</a:t>
            </a:r>
            <a:r>
              <a:rPr lang="ru-RU" dirty="0"/>
              <a:t>Юрий Семёнович Внуков</a:t>
            </a:r>
            <a:r>
              <a:rPr lang="ru-RU" dirty="0" smtClean="0"/>
              <a:t>)</a:t>
            </a:r>
          </a:p>
          <a:p>
            <a:r>
              <a:rPr lang="ru-RU" dirty="0"/>
              <a:t>О чём говорят мужчины. Простые удовольствия(</a:t>
            </a:r>
            <a:r>
              <a:rPr lang="ru-RU" dirty="0" err="1"/>
              <a:t>камео</a:t>
            </a:r>
            <a:r>
              <a:rPr lang="ru-RU" dirty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49" y="3284082"/>
            <a:ext cx="5210547" cy="348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фильм 2">
            <a:hlinkClick r:id="rId3" highlightClick="1"/>
          </p:cNvPr>
          <p:cNvSpPr/>
          <p:nvPr/>
        </p:nvSpPr>
        <p:spPr>
          <a:xfrm>
            <a:off x="251520" y="237622"/>
            <a:ext cx="1800200" cy="10081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фильм 4">
            <a:hlinkClick r:id="rId4" highlightClick="1"/>
          </p:cNvPr>
          <p:cNvSpPr/>
          <p:nvPr/>
        </p:nvSpPr>
        <p:spPr>
          <a:xfrm>
            <a:off x="251520" y="1628800"/>
            <a:ext cx="1800200" cy="10081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фильм 5">
            <a:hlinkClick r:id="rId5" highlightClick="1"/>
          </p:cNvPr>
          <p:cNvSpPr/>
          <p:nvPr/>
        </p:nvSpPr>
        <p:spPr>
          <a:xfrm>
            <a:off x="6660232" y="242475"/>
            <a:ext cx="1800200" cy="10081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фильм 6">
            <a:hlinkClick r:id="rId6" highlightClick="1"/>
          </p:cNvPr>
          <p:cNvSpPr/>
          <p:nvPr/>
        </p:nvSpPr>
        <p:spPr>
          <a:xfrm>
            <a:off x="4499992" y="260648"/>
            <a:ext cx="1800200" cy="10081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фильм 7">
            <a:hlinkClick r:id="rId7" highlightClick="1"/>
          </p:cNvPr>
          <p:cNvSpPr/>
          <p:nvPr/>
        </p:nvSpPr>
        <p:spPr>
          <a:xfrm>
            <a:off x="2401640" y="260648"/>
            <a:ext cx="1800200" cy="10081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фильм 8">
            <a:hlinkClick r:id="rId8" highlightClick="1"/>
          </p:cNvPr>
          <p:cNvSpPr/>
          <p:nvPr/>
        </p:nvSpPr>
        <p:spPr>
          <a:xfrm>
            <a:off x="3491880" y="1628800"/>
            <a:ext cx="1800200" cy="10081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фильм 9">
            <a:hlinkClick r:id="rId9" highlightClick="1"/>
          </p:cNvPr>
          <p:cNvSpPr/>
          <p:nvPr/>
        </p:nvSpPr>
        <p:spPr>
          <a:xfrm>
            <a:off x="6660232" y="1628800"/>
            <a:ext cx="1800200" cy="10081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92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Кадет</dc:creator>
  <cp:lastModifiedBy>Кадет</cp:lastModifiedBy>
  <cp:revision>10</cp:revision>
  <dcterms:created xsi:type="dcterms:W3CDTF">2024-05-29T03:45:42Z</dcterms:created>
  <dcterms:modified xsi:type="dcterms:W3CDTF">2024-05-29T05:52:28Z</dcterms:modified>
</cp:coreProperties>
</file>