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17F8-03C2-4044-8F82-4D6F0071F15D}" type="datetimeFigureOut">
              <a:rPr lang="fr-FR" smtClean="0"/>
              <a:t>02/08/2023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1CD9DB91-8E6F-4091-A175-5DDCD3B4FD4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6555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17F8-03C2-4044-8F82-4D6F0071F15D}" type="datetimeFigureOut">
              <a:rPr lang="fr-FR" smtClean="0"/>
              <a:t>02/08/2023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9DB91-8E6F-4091-A175-5DDCD3B4FD42}" type="slidenum">
              <a:rPr lang="fr-FR" smtClean="0"/>
              <a:t>‹N°›</a:t>
            </a:fld>
            <a:endParaRPr lang="fr-FR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698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17F8-03C2-4044-8F82-4D6F0071F15D}" type="datetimeFigureOut">
              <a:rPr lang="fr-FR" smtClean="0"/>
              <a:t>02/08/2023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9DB91-8E6F-4091-A175-5DDCD3B4FD4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1095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17F8-03C2-4044-8F82-4D6F0071F15D}" type="datetimeFigureOut">
              <a:rPr lang="fr-FR" smtClean="0"/>
              <a:t>02/08/2023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9DB91-8E6F-4091-A175-5DDCD3B4FD42}" type="slidenum">
              <a:rPr lang="fr-FR" smtClean="0"/>
              <a:t>‹N°›</a:t>
            </a:fld>
            <a:endParaRPr lang="fr-FR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986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17F8-03C2-4044-8F82-4D6F0071F15D}" type="datetimeFigureOut">
              <a:rPr lang="fr-FR" smtClean="0"/>
              <a:t>02/08/2023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9DB91-8E6F-4091-A175-5DDCD3B4FD4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296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17F8-03C2-4044-8F82-4D6F0071F15D}" type="datetimeFigureOut">
              <a:rPr lang="fr-FR" smtClean="0"/>
              <a:t>02/08/2023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9DB91-8E6F-4091-A175-5DDCD3B4FD42}" type="slidenum">
              <a:rPr lang="fr-FR" smtClean="0"/>
              <a:t>‹N°›</a:t>
            </a:fld>
            <a:endParaRPr lang="fr-FR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469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17F8-03C2-4044-8F82-4D6F0071F15D}" type="datetimeFigureOut">
              <a:rPr lang="fr-FR" smtClean="0"/>
              <a:t>02/08/2023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9DB91-8E6F-4091-A175-5DDCD3B4FD42}" type="slidenum">
              <a:rPr lang="fr-FR" smtClean="0"/>
              <a:t>‹N°›</a:t>
            </a:fld>
            <a:endParaRPr lang="fr-FR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860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17F8-03C2-4044-8F82-4D6F0071F15D}" type="datetimeFigureOut">
              <a:rPr lang="fr-FR" smtClean="0"/>
              <a:t>02/08/2023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9DB91-8E6F-4091-A175-5DDCD3B4FD42}" type="slidenum">
              <a:rPr lang="fr-FR" smtClean="0"/>
              <a:t>‹N°›</a:t>
            </a:fld>
            <a:endParaRPr lang="fr-FR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7994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17F8-03C2-4044-8F82-4D6F0071F15D}" type="datetimeFigureOut">
              <a:rPr lang="fr-FR" smtClean="0"/>
              <a:t>02/08/2023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9DB91-8E6F-4091-A175-5DDCD3B4FD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4036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17F8-03C2-4044-8F82-4D6F0071F15D}" type="datetimeFigureOut">
              <a:rPr lang="fr-FR" smtClean="0"/>
              <a:t>02/08/2023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9DB91-8E6F-4091-A175-5DDCD3B4FD4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44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D3C17F8-03C2-4044-8F82-4D6F0071F15D}" type="datetimeFigureOut">
              <a:rPr lang="fr-FR" smtClean="0"/>
              <a:t>02/08/2023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9DB91-8E6F-4091-A175-5DDCD3B4FD42}" type="slidenum">
              <a:rPr lang="fr-FR" smtClean="0"/>
              <a:t>‹N°›</a:t>
            </a:fld>
            <a:endParaRPr lang="fr-FR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2506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C17F8-03C2-4044-8F82-4D6F0071F15D}" type="datetimeFigureOut">
              <a:rPr lang="fr-FR" smtClean="0"/>
              <a:t>02/08/2023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CD9DB91-8E6F-4091-A175-5DDCD3B4FD4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954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58713C-FE38-FE87-23D9-BB92D133C3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SAVOIR, OPINION OU CROYANCE ?</a:t>
            </a:r>
          </a:p>
        </p:txBody>
      </p:sp>
    </p:spTree>
    <p:extLst>
      <p:ext uri="{BB962C8B-B14F-4D97-AF65-F5344CB8AC3E}">
        <p14:creationId xmlns:p14="http://schemas.microsoft.com/office/powerpoint/2010/main" val="2205318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5CD1F88-5C8E-2E9A-E0E8-6370E8662D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48740"/>
          <a:stretch/>
        </p:blipFill>
        <p:spPr>
          <a:xfrm>
            <a:off x="3576320" y="2514600"/>
            <a:ext cx="5181599" cy="2093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B6CAC4C-E02C-607F-1E4D-E749B19D1AD8}"/>
              </a:ext>
            </a:extLst>
          </p:cNvPr>
          <p:cNvSpPr/>
          <p:nvPr/>
        </p:nvSpPr>
        <p:spPr>
          <a:xfrm>
            <a:off x="1473200" y="670560"/>
            <a:ext cx="9591040" cy="10566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Darwinisme et créationnisme</a:t>
            </a:r>
          </a:p>
        </p:txBody>
      </p:sp>
    </p:spTree>
    <p:extLst>
      <p:ext uri="{BB962C8B-B14F-4D97-AF65-F5344CB8AC3E}">
        <p14:creationId xmlns:p14="http://schemas.microsoft.com/office/powerpoint/2010/main" val="817040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0A1829-42F7-9CB1-DB4E-F8F8BAEB8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4560" y="193040"/>
            <a:ext cx="9603275" cy="1049235"/>
          </a:xfrm>
        </p:spPr>
        <p:txBody>
          <a:bodyPr/>
          <a:lstStyle/>
          <a:p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LE CREATIONISME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1B4D841-FE63-7D47-7FAA-4F24BB03AB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4560" y="751840"/>
            <a:ext cx="10130293" cy="591312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720E9A-8B12-C6F1-F326-A7A0CB40DC7D}"/>
              </a:ext>
            </a:extLst>
          </p:cNvPr>
          <p:cNvSpPr/>
          <p:nvPr/>
        </p:nvSpPr>
        <p:spPr>
          <a:xfrm>
            <a:off x="1000760" y="158857"/>
            <a:ext cx="5704840" cy="55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LE CREATIONISME</a:t>
            </a:r>
          </a:p>
        </p:txBody>
      </p:sp>
    </p:spTree>
    <p:extLst>
      <p:ext uri="{BB962C8B-B14F-4D97-AF65-F5344CB8AC3E}">
        <p14:creationId xmlns:p14="http://schemas.microsoft.com/office/powerpoint/2010/main" val="656560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C19D62-5113-77BF-819A-4CC6687EA2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ce que dit un chercheur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0FE8F81A-623F-80EE-AA23-B7C156C81A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066"/>
          <a:stretch/>
        </p:blipFill>
        <p:spPr>
          <a:xfrm>
            <a:off x="1364515" y="1991360"/>
            <a:ext cx="9690339" cy="364744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93398A1-F8B3-1699-0B22-2A74C0307097}"/>
              </a:ext>
            </a:extLst>
          </p:cNvPr>
          <p:cNvSpPr/>
          <p:nvPr/>
        </p:nvSpPr>
        <p:spPr>
          <a:xfrm>
            <a:off x="1364514" y="762000"/>
            <a:ext cx="9603275" cy="5715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ce que dit un chercheur</a:t>
            </a:r>
          </a:p>
        </p:txBody>
      </p:sp>
    </p:spTree>
    <p:extLst>
      <p:ext uri="{BB962C8B-B14F-4D97-AF65-F5344CB8AC3E}">
        <p14:creationId xmlns:p14="http://schemas.microsoft.com/office/powerpoint/2010/main" val="300504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1A55580-A080-630D-D9FD-7D6BF949AC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3997" y="2087244"/>
            <a:ext cx="9623106" cy="336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563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4BCF85-DB52-83F6-BDFF-C3DF2763A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Réponse scientifique à une objection créationniste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5E3F789-CD1F-FF49-47B3-B2B782D864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51811" y="1995805"/>
            <a:ext cx="3807572" cy="465264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23F74C2-0E81-4848-E109-3A4F33D289F0}"/>
              </a:ext>
            </a:extLst>
          </p:cNvPr>
          <p:cNvSpPr/>
          <p:nvPr/>
        </p:nvSpPr>
        <p:spPr>
          <a:xfrm>
            <a:off x="1447800" y="781050"/>
            <a:ext cx="9582150" cy="1057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Réponse scientifique à une objection créationniste</a:t>
            </a:r>
          </a:p>
        </p:txBody>
      </p:sp>
    </p:spTree>
    <p:extLst>
      <p:ext uri="{BB962C8B-B14F-4D97-AF65-F5344CB8AC3E}">
        <p14:creationId xmlns:p14="http://schemas.microsoft.com/office/powerpoint/2010/main" val="2137122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30471B-CD62-859F-A05B-25DAAEC93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Savoir, opinion, croyance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2FCF370-498C-09C1-E439-55FDAD16D3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0426" y="1945005"/>
            <a:ext cx="4177734" cy="477076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5EA0A7-5720-662A-010C-646B6D880178}"/>
              </a:ext>
            </a:extLst>
          </p:cNvPr>
          <p:cNvSpPr/>
          <p:nvPr/>
        </p:nvSpPr>
        <p:spPr>
          <a:xfrm>
            <a:off x="1514475" y="800100"/>
            <a:ext cx="9534525" cy="1047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Savoir, opinion, croyance</a:t>
            </a:r>
          </a:p>
        </p:txBody>
      </p:sp>
    </p:spTree>
    <p:extLst>
      <p:ext uri="{BB962C8B-B14F-4D97-AF65-F5344CB8AC3E}">
        <p14:creationId xmlns:p14="http://schemas.microsoft.com/office/powerpoint/2010/main" val="2761381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BD9303B-5282-E0A9-75F3-7C654BD9E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Croyance et croyance religieuse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831D7FB7-A58C-3390-BE6A-E60B686C37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0725" y="2040731"/>
            <a:ext cx="8524875" cy="340042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EE6DEA8-6D68-16E5-3139-812BBA3C2675}"/>
              </a:ext>
            </a:extLst>
          </p:cNvPr>
          <p:cNvSpPr/>
          <p:nvPr/>
        </p:nvSpPr>
        <p:spPr>
          <a:xfrm>
            <a:off x="1514475" y="819150"/>
            <a:ext cx="9572625" cy="1009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>
                <a:solidFill>
                  <a:schemeClr val="bg1"/>
                </a:solidFill>
              </a:rPr>
              <a:t>Croyance et croyance religieuse</a:t>
            </a:r>
          </a:p>
        </p:txBody>
      </p:sp>
    </p:spTree>
    <p:extLst>
      <p:ext uri="{BB962C8B-B14F-4D97-AF65-F5344CB8AC3E}">
        <p14:creationId xmlns:p14="http://schemas.microsoft.com/office/powerpoint/2010/main" val="3722831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EE5450-06D4-27B1-C8CA-DFF7D8E56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2">
                    <a:lumMod val="75000"/>
                  </a:schemeClr>
                </a:solidFill>
              </a:rPr>
              <a:t>Et toi ?</a:t>
            </a:r>
          </a:p>
        </p:txBody>
      </p:sp>
    </p:spTree>
    <p:extLst>
      <p:ext uri="{BB962C8B-B14F-4D97-AF65-F5344CB8AC3E}">
        <p14:creationId xmlns:p14="http://schemas.microsoft.com/office/powerpoint/2010/main" val="1351909942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39</TotalTime>
  <Words>56</Words>
  <Application>Microsoft Office PowerPoint</Application>
  <PresentationFormat>Grand écran</PresentationFormat>
  <Paragraphs>13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2" baseType="lpstr">
      <vt:lpstr>Arial</vt:lpstr>
      <vt:lpstr>Gill Sans MT</vt:lpstr>
      <vt:lpstr>Galerie</vt:lpstr>
      <vt:lpstr>SAVOIR, OPINION OU CROYANCE ?</vt:lpstr>
      <vt:lpstr>Présentation PowerPoint</vt:lpstr>
      <vt:lpstr>LE CREATIONISME</vt:lpstr>
      <vt:lpstr>ce que dit un chercheur</vt:lpstr>
      <vt:lpstr>Présentation PowerPoint</vt:lpstr>
      <vt:lpstr>Réponse scientifique à une objection créationniste</vt:lpstr>
      <vt:lpstr>Savoir, opinion, croyance</vt:lpstr>
      <vt:lpstr>Croyance et croyance religieuse</vt:lpstr>
      <vt:lpstr>Et toi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SAVOIR, OPINION OU CROYANCE ?</dc:title>
  <dc:creator>sophie.boutin-puech</dc:creator>
  <cp:lastModifiedBy>mickael et sophie boutin</cp:lastModifiedBy>
  <cp:revision>4</cp:revision>
  <dcterms:created xsi:type="dcterms:W3CDTF">2023-07-26T13:28:37Z</dcterms:created>
  <dcterms:modified xsi:type="dcterms:W3CDTF">2023-08-02T17:26:33Z</dcterms:modified>
</cp:coreProperties>
</file>