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" roundtripDataSignature="AMtx7mimARPZh5tM45I3DJaGJw+fPPHf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6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4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59614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31891530da14e8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3531891530da14e8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5213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31891530da14e8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3531891530da14e8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1122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2059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31891530da14e8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3531891530da14e8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7444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31891530da14e8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3531891530da14e8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4450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g3531891530da14e8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6200"/>
            <a:ext cx="18288000" cy="10439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g3531891530da14e8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8135600" cy="1020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8135600" cy="1020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g3531891530da14e8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g3531891530da14e8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7746133" cy="998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Произвольный</PresentationFormat>
  <Paragraphs>0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HONOR</dc:creator>
  <cp:lastModifiedBy>Исаева Саида Эльбрусовна</cp:lastModifiedBy>
  <cp:revision>2</cp:revision>
  <dcterms:created xsi:type="dcterms:W3CDTF">2006-08-16T00:00:00Z</dcterms:created>
  <dcterms:modified xsi:type="dcterms:W3CDTF">2024-11-21T05:27:57Z</dcterms:modified>
</cp:coreProperties>
</file>