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78" r:id="rId4"/>
    <p:sldId id="281" r:id="rId5"/>
    <p:sldId id="28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71" autoAdjust="0"/>
  </p:normalViewPr>
  <p:slideViewPr>
    <p:cSldViewPr snapToGrid="0" showGuides="1">
      <p:cViewPr>
        <p:scale>
          <a:sx n="75" d="100"/>
          <a:sy n="75" d="100"/>
        </p:scale>
        <p:origin x="-666" y="-306"/>
      </p:cViewPr>
      <p:guideLst>
        <p:guide orient="horz" pos="2160"/>
        <p:guide pos="3848"/>
      </p:guideLst>
    </p:cSldViewPr>
  </p:slideViewPr>
  <p:outlineViewPr>
    <p:cViewPr>
      <p:scale>
        <a:sx n="33" d="100"/>
        <a:sy n="33" d="100"/>
      </p:scale>
      <p:origin x="42" y="2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4033DE-D0EF-4C36-AD25-82C1961F2AC3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36DDF1-7EAF-496E-9544-16666B2F839A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54860" y="5019822"/>
            <a:ext cx="563554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</a:t>
            </a:r>
            <a:endParaRPr lang="ru-RU" sz="1200" dirty="0"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Руководитель: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Горбатенко Надежда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Владимировна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610699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Санкт-Петербург</a:t>
            </a:r>
            <a:endParaRPr lang="ru-RU" sz="1600" b="1" dirty="0">
              <a:solidFill>
                <a:schemeClr val="bg1"/>
              </a:solidFill>
              <a:ea typeface="Calibri" panose="020F0502020204030204"/>
              <a:cs typeface="Times New Roman" panose="02020603050405020304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2024 год</a:t>
            </a:r>
            <a:endParaRPr lang="ru-RU" sz="1600" b="1" dirty="0">
              <a:solidFill>
                <a:schemeClr val="bg1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710940" y="2285365"/>
            <a:ext cx="44818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Название команды:</a:t>
            </a:r>
          </a:p>
          <a:p>
            <a:pPr algn="ctr"/>
            <a:r>
              <a:rPr lang="ru-RU" altLang="en-US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«ЗВЕЗДА»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945890" y="3722370"/>
            <a:ext cx="4142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Возрастная группа: 5-9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04" y="1547495"/>
            <a:ext cx="2569845" cy="2454910"/>
          </a:xfrm>
          <a:prstGeom prst="rect">
            <a:avLst/>
          </a:prstGeom>
        </p:spPr>
      </p:pic>
      <p:pic>
        <p:nvPicPr>
          <p:cNvPr id="1026" name="Picture 2" descr="C:\Users\a1212\Downloads\IMG_20241129_1225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92" b="41223"/>
          <a:stretch/>
        </p:blipFill>
        <p:spPr bwMode="auto">
          <a:xfrm>
            <a:off x="2906395" y="446405"/>
            <a:ext cx="8913514" cy="465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>
          <a:xfrm>
            <a:off x="2967672" y="5604087"/>
            <a:ext cx="10131425" cy="1596813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высоте везде, </a:t>
            </a:r>
            <a:r>
              <a:rPr lang="ru-RU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en-US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команда, мы - ЗВЕЗДА</a:t>
            </a:r>
            <a:r>
              <a:rPr lang="ru-RU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                         </a:t>
            </a:r>
            <a:endParaRPr lang="ru-RU" alt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2969" y="4025741"/>
            <a:ext cx="108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1" y="2540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ООО “ЛЕНБЫТХИМ”</a:t>
            </a:r>
          </a:p>
        </p:txBody>
      </p:sp>
      <p:pic>
        <p:nvPicPr>
          <p:cNvPr id="8" name="Замещающее содержимое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890" y="3072764"/>
            <a:ext cx="3649345" cy="364934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00" y="1498600"/>
            <a:ext cx="4394200" cy="439420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265" y="3187700"/>
            <a:ext cx="3508440" cy="352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68300" y="292100"/>
            <a:ext cx="11429999" cy="63119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“ЛЕНБЫТХИМ” является одним из старейших предприятий по производству бытовой и промышленной химии и имеет многолетнюю историю производства товаров высокого качества. Предприятие основано в 1967 году и на протяжении более 55 лет плодотворно осуществляет свою деятельность, развиваясь и открывая перед собой новые возможности.</a:t>
            </a:r>
          </a:p>
          <a:p>
            <a:pPr marL="0" indent="0" algn="just">
              <a:buNone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 ООО «</a:t>
            </a:r>
            <a:r>
              <a:rPr lang="ru-RU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Ленбытхим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196607, г. Санкт-Петербург, </a:t>
            </a:r>
            <a:r>
              <a:rPr lang="ru-RU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тер. г. город Пушкин, г. Пушкин, бульвар Алексея Толстого, д. 50, к. 1, литера А, </a:t>
            </a:r>
            <a:r>
              <a:rPr lang="ru-RU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13-Н.</a:t>
            </a:r>
          </a:p>
          <a:p>
            <a:pPr marL="0" indent="0" algn="just">
              <a:buNone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данным сайта rusprofile.ru, который содержит сведения о заключенных </a:t>
            </a:r>
            <a:r>
              <a:rPr lang="ru-RU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госконтрактах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данных портала </a:t>
            </a:r>
            <a:r>
              <a:rPr lang="ru-RU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госзакупок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Минобороны РФ возглавляет топ заказчиков ООО "</a:t>
            </a:r>
            <a:r>
              <a:rPr lang="ru-RU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Ленбытхим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С 2010 по 2015 год было заключено 12 </a:t>
            </a:r>
            <a:r>
              <a:rPr lang="ru-RU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госконтрактов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почти 336 миллионов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1" y="533400"/>
            <a:ext cx="10131425" cy="1456267"/>
          </a:xfrm>
        </p:spPr>
        <p:txBody>
          <a:bodyPr/>
          <a:lstStyle/>
          <a:p>
            <a:pPr algn="ctr"/>
            <a:r>
              <a:rPr lang="ru-RU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Товары </a:t>
            </a:r>
            <a:r>
              <a:rPr lang="ru-RU" alt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Опк</a:t>
            </a:r>
            <a:endParaRPr lang="ru-RU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20370" y="1795145"/>
            <a:ext cx="3341370" cy="529145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445" y="2122805"/>
            <a:ext cx="3133725" cy="496379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625" y="1637665"/>
            <a:ext cx="4763135" cy="672528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028065"/>
            <a:ext cx="4543425" cy="60585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51</TotalTime>
  <Words>164</Words>
  <Application>Microsoft Office PowerPoint</Application>
  <PresentationFormat>Произвольный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Celestial</vt:lpstr>
      <vt:lpstr>Презентация PowerPoint</vt:lpstr>
      <vt:lpstr>Презентация PowerPoint</vt:lpstr>
      <vt:lpstr>ООО “ЛЕНБЫТХИМ”</vt:lpstr>
      <vt:lpstr>Презентация PowerPoint</vt:lpstr>
      <vt:lpstr>Товары Опк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Большой адронный коллайдер: светлое будущее или апокалипсис</dc:title>
  <dc:creator>Denis Abramov</dc:creator>
  <cp:lastModifiedBy>Корнилова Жаннета Евгеньевна</cp:lastModifiedBy>
  <cp:revision>49</cp:revision>
  <dcterms:created xsi:type="dcterms:W3CDTF">2022-11-08T13:19:00Z</dcterms:created>
  <dcterms:modified xsi:type="dcterms:W3CDTF">2024-11-29T11:29:21Z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2C4DFB1BFFA1406F8F6AD1B4B54F2EBF_12</vt:lpwstr>
  </property>
  <property fmtid="{D5CDD505-2E9C-101B-9397-08002B2CF9AE}" pid="3" name="KSOProductBuildVer">
    <vt:lpwstr>1049-12.2.0.18607</vt:lpwstr>
  </property>
</Properties>
</file>