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8" r:id="rId2"/>
    <p:sldMasterId id="2147483782" r:id="rId3"/>
    <p:sldMasterId id="214748379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0" r:id="rId6"/>
    <p:sldId id="265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33A5B9-C15B-4DC8-9B13-1D2B8D731FEA}">
          <p14:sldIdLst>
            <p14:sldId id="256"/>
            <p14:sldId id="270"/>
            <p14:sldId id="265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491"/>
    <a:srgbClr val="808000"/>
    <a:srgbClr val="D0D496"/>
    <a:srgbClr val="D5DC8E"/>
    <a:srgbClr val="CC9900"/>
    <a:srgbClr val="C4D991"/>
    <a:srgbClr val="DCDC8E"/>
    <a:srgbClr val="CCCC00"/>
    <a:srgbClr val="B6C33D"/>
    <a:srgbClr val="D4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6449" autoAdjust="0"/>
  </p:normalViewPr>
  <p:slideViewPr>
    <p:cSldViewPr snapToGrid="0">
      <p:cViewPr varScale="1">
        <p:scale>
          <a:sx n="59" d="100"/>
          <a:sy n="59" d="100"/>
        </p:scale>
        <p:origin x="102" y="318"/>
      </p:cViewPr>
      <p:guideLst>
        <p:guide orient="horz" pos="346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9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E6EED-45BD-406E-839F-C4DEB9BE22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507A-2F32-44C7-8399-5D5569B11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0B82C-3187-4665-813F-2EEEFF05F69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AF17-5CCE-48CD-AF08-6AC213090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8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27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 МНВМУ (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3" y="196437"/>
            <a:ext cx="866274" cy="11089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942442" y="178437"/>
            <a:ext cx="10909330" cy="7359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«Нахимовское военно-морское ордена</a:t>
            </a:r>
            <a:r>
              <a:rPr lang="ru-RU" sz="1600" kern="12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Почета </a:t>
            </a: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училище Министерства обороны Российской Федерации» в г. Мурманске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360948" y="3019926"/>
            <a:ext cx="11490826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360948" y="5005137"/>
            <a:ext cx="11490824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360949" y="6137877"/>
            <a:ext cx="11490824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ы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116" y="556662"/>
            <a:ext cx="10201587" cy="1260000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116" y="1833101"/>
            <a:ext cx="10201587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61985" y="6461790"/>
            <a:ext cx="695049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81" y="0"/>
            <a:ext cx="1651497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effectLst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986446" y="0"/>
            <a:ext cx="9870591" cy="54022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</a:t>
            </a:r>
            <a:r>
              <a:rPr lang="ru-RU" sz="16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Мурманске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85" y="0"/>
            <a:ext cx="672662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650116" y="3116405"/>
            <a:ext cx="10201294" cy="334538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558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МНВМУ (си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saturation sat="70000"/>
                    </a14:imgEffect>
                    <a14:imgEffect>
                      <a14:brightnessContrast bright="1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6064" cy="6876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3476847"/>
            <a:ext cx="12192000" cy="3381153"/>
          </a:xfrm>
          <a:prstGeom prst="rect">
            <a:avLst/>
          </a:prstGeom>
          <a:solidFill>
            <a:srgbClr val="D4E1EC">
              <a:alpha val="68000"/>
            </a:srgbClr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1" y="270111"/>
            <a:ext cx="1662261" cy="2127923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104900" y="201082"/>
            <a:ext cx="10594521" cy="5990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«Нахимовское военно-морское ордена Почета училище Министерства обороны Российской Федерации» в</a:t>
            </a:r>
            <a:r>
              <a:rPr lang="ru-RU" sz="1400" b="1" kern="12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Мурманске</a:t>
            </a:r>
            <a:endParaRPr lang="ru-RU" sz="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650116" y="561205"/>
            <a:ext cx="10201658" cy="3420000"/>
          </a:xfrm>
        </p:spPr>
        <p:txBody>
          <a:bodyPr/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649410" y="4006490"/>
            <a:ext cx="10202361" cy="198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1649411" y="6137877"/>
            <a:ext cx="10202361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 МНВМУ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81" y="0"/>
            <a:ext cx="1651497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85" y="0"/>
            <a:ext cx="672662" cy="8611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986446" y="0"/>
            <a:ext cx="9133311" cy="54022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«Нахимовское военно-морское ордена Почета училище Министерства обороны Российской Федерации» в г. Мурманске</a:t>
            </a:r>
            <a:endParaRPr lang="ru-RU" sz="5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650116" y="561205"/>
            <a:ext cx="10201658" cy="3420000"/>
          </a:xfrm>
        </p:spPr>
        <p:txBody>
          <a:bodyPr/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649410" y="4006490"/>
            <a:ext cx="10202361" cy="198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1649411" y="6137877"/>
            <a:ext cx="10202361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95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469" y="333594"/>
            <a:ext cx="105156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920765" y="5830833"/>
            <a:ext cx="2743200" cy="365125"/>
          </a:xfrm>
        </p:spPr>
        <p:txBody>
          <a:bodyPr/>
          <a:lstStyle/>
          <a:p>
            <a:fld id="{B70B8D0B-61D1-41DB-ABD0-0CD5646FE45B}" type="datetime1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39510" y="6479956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63759" y="6273964"/>
            <a:ext cx="2743200" cy="365125"/>
          </a:xfrm>
        </p:spPr>
        <p:txBody>
          <a:bodyPr/>
          <a:lstStyle/>
          <a:p>
            <a:fld id="{1FCACE10-CCB0-4F89-8984-A3FC26E8BB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39863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8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 МНВМУ (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3" y="196437"/>
            <a:ext cx="866274" cy="11089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942442" y="178437"/>
            <a:ext cx="10909330" cy="7359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«Нахимовское военно-морское ордена</a:t>
            </a:r>
            <a:r>
              <a:rPr lang="ru-RU" sz="1600" kern="12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Почета </a:t>
            </a: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училище Министерства обороны Российской Федерации» в г. Мурманске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360948" y="3019926"/>
            <a:ext cx="11490826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360948" y="5005137"/>
            <a:ext cx="11490824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360949" y="6137877"/>
            <a:ext cx="11490824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9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ы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116" y="556662"/>
            <a:ext cx="10201587" cy="1260000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116" y="1833101"/>
            <a:ext cx="10201587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61985" y="6461790"/>
            <a:ext cx="695049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81" y="0"/>
            <a:ext cx="1651497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effectLst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986446" y="0"/>
            <a:ext cx="9870591" cy="54022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</a:t>
            </a:r>
            <a:r>
              <a:rPr lang="ru-RU" sz="16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Мурманске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85" y="0"/>
            <a:ext cx="672662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650116" y="3116405"/>
            <a:ext cx="10201294" cy="334538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818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38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6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31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1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1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5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45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98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37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5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9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 МНВМУ (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3" y="196437"/>
            <a:ext cx="866274" cy="11089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942442" y="178437"/>
            <a:ext cx="10909330" cy="7359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«Нахимовское военно-морское ордена</a:t>
            </a:r>
            <a:r>
              <a:rPr lang="ru-RU" sz="1600" kern="12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Почета </a:t>
            </a: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училище Министерства обороны Российской Федерации» в г. Мурманске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360948" y="3019926"/>
            <a:ext cx="11490826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360948" y="5005137"/>
            <a:ext cx="11490824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360949" y="6137877"/>
            <a:ext cx="11490824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94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14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5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5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0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8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7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75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75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67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0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 МНВМУ (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3" y="196437"/>
            <a:ext cx="866274" cy="11089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942442" y="178437"/>
            <a:ext cx="10909330" cy="7359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«Нахимовское военно-морское ордена Почета училище Министерства обороны Российской Федерации» в г. Мурманске</a:t>
            </a:r>
            <a:endParaRPr lang="ru-RU" sz="1600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360948" y="3019926"/>
            <a:ext cx="11490826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360948" y="5005137"/>
            <a:ext cx="11490824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360949" y="6137877"/>
            <a:ext cx="11490824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56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ы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116" y="556662"/>
            <a:ext cx="10201587" cy="1260000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116" y="1833101"/>
            <a:ext cx="10201587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61985" y="6461790"/>
            <a:ext cx="695049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81" y="0"/>
            <a:ext cx="1651497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effectLst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986446" y="0"/>
            <a:ext cx="9870591" cy="54022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 в г. </a:t>
            </a:r>
            <a:r>
              <a:rPr lang="ru-RU" sz="160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Мурманске</a:t>
            </a:r>
            <a:endParaRPr lang="ru-RU" sz="160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85" y="0"/>
            <a:ext cx="672662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650116" y="3116405"/>
            <a:ext cx="10201294" cy="334538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534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14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5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5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03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8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09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75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75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9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67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0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 МНВМУ (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3" y="196437"/>
            <a:ext cx="866274" cy="11089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942442" y="178437"/>
            <a:ext cx="10909330" cy="7359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«Нахимовское военно-морское ордена Почета училище Министерства обороны Российской Федерации» в г. Мурманске</a:t>
            </a:r>
            <a:endParaRPr lang="ru-RU" sz="1600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360948" y="3019926"/>
            <a:ext cx="11490826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360948" y="5005137"/>
            <a:ext cx="11490824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360949" y="6137877"/>
            <a:ext cx="11490824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56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ы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116" y="556662"/>
            <a:ext cx="10201587" cy="1260000"/>
          </a:xfrm>
        </p:spPr>
        <p:txBody>
          <a:bodyPr anchor="ctr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116" y="1833101"/>
            <a:ext cx="10201587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61985" y="6461790"/>
            <a:ext cx="695049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81" y="0"/>
            <a:ext cx="1651497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effectLst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986446" y="0"/>
            <a:ext cx="9870591" cy="54022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 в г. </a:t>
            </a:r>
            <a:r>
              <a:rPr lang="ru-RU" sz="160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Мурманске</a:t>
            </a:r>
            <a:endParaRPr lang="ru-RU" sz="160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4170" y="0"/>
            <a:ext cx="1818286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85" y="0"/>
            <a:ext cx="672662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650116" y="3116405"/>
            <a:ext cx="10201294" cy="334538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534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0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3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8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  <p:sldLayoutId id="2147483733" r:id="rId13"/>
    <p:sldLayoutId id="2147483673" r:id="rId14"/>
    <p:sldLayoutId id="2147483654" r:id="rId15"/>
    <p:sldLayoutId id="2147483672" r:id="rId16"/>
    <p:sldLayoutId id="2147483752" r:id="rId17"/>
    <p:sldLayoutId id="2147483753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2DA7-25D0-4D9E-B73B-2D8CC5A3A849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81C8-DCE4-4143-B24E-CD5EE8A2A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9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2DA7-25D0-4D9E-B73B-2D8CC5A3A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81C8-DCE4-4143-B24E-CD5EE8A2A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9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12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00" y="2966246"/>
            <a:ext cx="11490826" cy="1371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Естественные науки на службе Отечеству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0948" y="3970316"/>
            <a:ext cx="11490824" cy="2051651"/>
          </a:xfrm>
        </p:spPr>
        <p:txBody>
          <a:bodyPr>
            <a:normAutofit fontScale="85000" lnSpcReduction="20000"/>
          </a:bodyPr>
          <a:lstStyle/>
          <a:p>
            <a:r>
              <a:rPr lang="ru-RU" sz="5600" b="1" dirty="0" smtClean="0">
                <a:solidFill>
                  <a:srgbClr val="FFFF00"/>
                </a:solidFill>
              </a:rPr>
              <a:t>Команда «Нахимовец-51»</a:t>
            </a:r>
            <a:r>
              <a:rPr lang="ru-RU" sz="6400" dirty="0" smtClean="0"/>
              <a:t> </a:t>
            </a:r>
          </a:p>
          <a:p>
            <a:r>
              <a:rPr lang="ru-RU" dirty="0"/>
              <a:t>В</a:t>
            </a:r>
            <a:r>
              <a:rPr lang="ru-RU" dirty="0" smtClean="0"/>
              <a:t>озрастная группа: 6-8 классы.</a:t>
            </a:r>
          </a:p>
          <a:p>
            <a:r>
              <a:rPr lang="ru-RU" dirty="0" smtClean="0"/>
              <a:t> Руководители команды: Агеева Н.П., Чекарев К.В. преподаватели филиала НВМУ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Мурманск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3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E9168-7B3F-6B24-AD5A-40C435D43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9203" b="5678"/>
          <a:stretch/>
        </p:blipFill>
        <p:spPr bwMode="auto">
          <a:xfrm>
            <a:off x="1977648" y="138094"/>
            <a:ext cx="8025860" cy="6594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204167" y="5338974"/>
            <a:ext cx="8132491" cy="1217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Девиз: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одном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строю  для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Победы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10" y="0"/>
            <a:ext cx="1414342" cy="14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2">
                <a:lumMod val="60000"/>
                <a:lumOff val="40000"/>
              </a:schemeClr>
            </a:gs>
            <a:gs pos="23000">
              <a:srgbClr val="808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1E9168-7B3F-6B24-AD5A-40C435D43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20687" y="464760"/>
            <a:ext cx="9809387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endParaRPr lang="ru-RU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endParaRPr lang="ru-RU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369" y="161087"/>
            <a:ext cx="1842885" cy="133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73407" y="161087"/>
            <a:ext cx="7469747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«Очень важно, что в один строй с мощными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оборонными предприятиями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сегодня встал так называемый народный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ОПК…»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В.В. Путин</a:t>
            </a:r>
          </a:p>
          <a:p>
            <a:pPr algn="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(из выступления на заседании Военно-промышленной комиссии РФ, </a:t>
            </a:r>
          </a:p>
          <a:p>
            <a:pPr algn="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Санкт-Петербург, 19.09.24)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545" y="1893194"/>
            <a:ext cx="4069724" cy="4247317"/>
          </a:xfrm>
          <a:prstGeom prst="rect">
            <a:avLst/>
          </a:prstGeom>
          <a:solidFill>
            <a:srgbClr val="D9D4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Предприятие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СетиМ-51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основано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в 2023 году и специализируется на производстве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маскировочных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сетей. Наш ассортимент включает в себя широкий спектр камуфляжей, адаптированных под различные условия эксплуатации: от лесных и горных районов до городских и пустынных территорий. Все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изделия изготавливаются из современных материалов, обеспечивающих высокую степень защиты от визуального обнаружения</a:t>
            </a:r>
            <a:r>
              <a:rPr lang="ru-RU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9138" y="1893194"/>
            <a:ext cx="3940936" cy="4247317"/>
          </a:xfrm>
          <a:prstGeom prst="rect">
            <a:avLst/>
          </a:prstGeom>
          <a:solidFill>
            <a:srgbClr val="D9D49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Маскировочные сети </a:t>
            </a:r>
            <a:r>
              <a:rPr lang="ru-RU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особое камуфляжное покрытие, которое предназначается для маскировки военной техники, вооружения, а также различных военных сооружений на открытой местности и среди растительного покрова. Представляют собой сетевую основу с наклеенными или другим способом закрепленными на ней лоскутами ткани, пленкой. В Российской армии применяют маскировочные комплекты стандартного размера 12х18 м</a:t>
            </a:r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668" y="6259132"/>
            <a:ext cx="1188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Характеристики камуфляжа: 1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Цветовая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гамма, 2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Текстура 3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Светопоглощающие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свойства 4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Универсальность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7" y="1893194"/>
            <a:ext cx="3405730" cy="201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7" y="4143118"/>
            <a:ext cx="3405730" cy="199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10" y="0"/>
            <a:ext cx="1414342" cy="14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2">
                <a:lumMod val="60000"/>
                <a:lumOff val="40000"/>
              </a:schemeClr>
            </a:gs>
            <a:gs pos="23000">
              <a:srgbClr val="808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1E9168-7B3F-6B24-AD5A-40C435D43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0030" y="303134"/>
            <a:ext cx="10187189" cy="701731"/>
          </a:xfrm>
          <a:prstGeom prst="rect">
            <a:avLst/>
          </a:prstGeom>
          <a:solidFill>
            <a:srgbClr val="D9D49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помещения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15408"/>
              </p:ext>
            </p:extLst>
          </p:nvPr>
        </p:nvGraphicFramePr>
        <p:xfrm>
          <a:off x="328823" y="1387619"/>
          <a:ext cx="11542332" cy="532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лаборатория</a:t>
                      </a:r>
                    </a:p>
                  </a:txBody>
                  <a:tcPr anchor="ctr">
                    <a:solidFill>
                      <a:srgbClr val="D9D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Биологическая лаборатория</a:t>
                      </a:r>
                    </a:p>
                  </a:txBody>
                  <a:tcPr anchor="ctr">
                    <a:solidFill>
                      <a:srgbClr val="D9D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лаборатория</a:t>
                      </a:r>
                    </a:p>
                  </a:txBody>
                  <a:tcPr anchor="ctr">
                    <a:solidFill>
                      <a:srgbClr val="D9D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D9D49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9D49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D9D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Сети разработаны с учетом законов оптики и физики света. При изготовлении используются материалы с различными коэффициентами отражения и рассеяния света, что позволяет маскировочным сетям эффективно скрывать объекты в любых условиях освещения. Специальные покрытия уменьшают блики и отражения, обеспечивая максимальную незаметность.</a:t>
                      </a:r>
                    </a:p>
                  </a:txBody>
                  <a:tcPr>
                    <a:solidFill>
                      <a:srgbClr val="D9D4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разработке камуфляжей учитываются особенности флоры различных регионов. Тщательно изучаются природные цвета и текстуры, чтобы создать максимально реалистичный рисунок, который будет идеально вписываться в окружающий ландшафт. Это позволяет маскировочным сетям быть практически невидимыми даже на близком расстоянии. </a:t>
                      </a:r>
                    </a:p>
                  </a:txBody>
                  <a:tcPr>
                    <a:solidFill>
                      <a:srgbClr val="D9D49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Материалы, используемые в производстве, проходят тщательный отбор и тестирование. Применяются красители, которые обеспечивают устойчивость к внешним воздействиям, таким как влажность, ультрафиолетовое излучение и механические повреждения. Химическая стойкость изделий гарантирует долгий срок службы и сохранение внешнего вида.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9D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r="32978"/>
          <a:stretch/>
        </p:blipFill>
        <p:spPr>
          <a:xfrm>
            <a:off x="9853684" y="2342382"/>
            <a:ext cx="1828800" cy="98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r="8114"/>
          <a:stretch/>
        </p:blipFill>
        <p:spPr>
          <a:xfrm>
            <a:off x="9853684" y="3462488"/>
            <a:ext cx="1828800" cy="1001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Desktop\биология1\NVMU94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4594" y="2649844"/>
            <a:ext cx="2167603" cy="147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78" y="3529161"/>
            <a:ext cx="1650822" cy="934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C:\Users\надя\Desktop\Новая папка\ПРОЕКТ 15.11 (140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/>
          <a:stretch/>
        </p:blipFill>
        <p:spPr bwMode="auto">
          <a:xfrm>
            <a:off x="4435521" y="2332988"/>
            <a:ext cx="1650819" cy="103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4762" b="20159"/>
          <a:stretch/>
        </p:blipFill>
        <p:spPr>
          <a:xfrm>
            <a:off x="8256896" y="2332987"/>
            <a:ext cx="1351128" cy="213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40" y="2332988"/>
            <a:ext cx="1446663" cy="213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7" y="2323594"/>
            <a:ext cx="1775346" cy="100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0" y="3470069"/>
            <a:ext cx="1798533" cy="1001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10" y="0"/>
            <a:ext cx="1414342" cy="14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2">
                <a:lumMod val="60000"/>
                <a:lumOff val="40000"/>
              </a:schemeClr>
            </a:gs>
            <a:gs pos="23000">
              <a:srgbClr val="808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1E9168-7B3F-6B24-AD5A-40C435D43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80815" y="129299"/>
            <a:ext cx="11543508" cy="6611622"/>
            <a:chOff x="295115" y="56181"/>
            <a:chExt cx="11543508" cy="661162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195" y="1598613"/>
              <a:ext cx="2026183" cy="11877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14" y="1590073"/>
              <a:ext cx="2026183" cy="1204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35" y="3191493"/>
              <a:ext cx="4288231" cy="2593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368490" y="6100217"/>
              <a:ext cx="670104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ru-RU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одном строю </a:t>
              </a:r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для </a:t>
              </a:r>
              <a:r>
                <a:rPr lang="ru-RU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Победы!»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400" y="3131624"/>
              <a:ext cx="1962150" cy="35361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115" y="56181"/>
              <a:ext cx="1414342" cy="143754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651210" y="259292"/>
              <a:ext cx="10187413" cy="918960"/>
            </a:xfrm>
            <a:prstGeom prst="rect">
              <a:avLst/>
            </a:prstGeom>
            <a:solidFill>
              <a:srgbClr val="D9D4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Плетение маскировочной сетки дело кропотливое, в каждую ее ячейку вплетается доброта и любовь, поэтому такая защита надежней любой брони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534" y="1576824"/>
              <a:ext cx="2026183" cy="12094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5" name="Picture 3" descr="G:\МЕДИА НВМУ\photo_2_2024-04-22_14-14-3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2440" y="1598613"/>
              <a:ext cx="2026183" cy="11962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7" name="Picture 2" descr="G:\МЕДИА НВМУ\photo_5_2024-10-14_12-49-5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846" y="1576824"/>
              <a:ext cx="2037484" cy="12180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6473" y="3067353"/>
              <a:ext cx="196215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060" y="3074245"/>
              <a:ext cx="1992716" cy="281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2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377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Специальное оформление</vt:lpstr>
      <vt:lpstr>Office Theme</vt:lpstr>
      <vt:lpstr>1_Office Theme</vt:lpstr>
      <vt:lpstr>2_Office Theme</vt:lpstr>
      <vt:lpstr>Естественные науки на службе Отечеству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Нахимовского военно-морского училища (г. Мурманск)</dc:title>
  <dc:creator>Висков Андрей Юрьевич</dc:creator>
  <cp:lastModifiedBy>Потемкина Наталья Александровна</cp:lastModifiedBy>
  <cp:revision>94</cp:revision>
  <dcterms:created xsi:type="dcterms:W3CDTF">2018-02-26T06:42:58Z</dcterms:created>
  <dcterms:modified xsi:type="dcterms:W3CDTF">2024-11-29T11:00:02Z</dcterms:modified>
</cp:coreProperties>
</file>