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9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2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5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1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0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4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9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6AE1-E0EF-4036-9C21-3264A18F1527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5E47E5-26B1-462A-C877-87DCA216BB99}"/>
              </a:ext>
            </a:extLst>
          </p:cNvPr>
          <p:cNvSpPr/>
          <p:nvPr/>
        </p:nvSpPr>
        <p:spPr>
          <a:xfrm>
            <a:off x="1811814" y="635615"/>
            <a:ext cx="8568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Внимание! Внимание!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1EEC82-AA01-DD92-4DF1-F089027A3881}"/>
              </a:ext>
            </a:extLst>
          </p:cNvPr>
          <p:cNvSpPr/>
          <p:nvPr/>
        </p:nvSpPr>
        <p:spPr>
          <a:xfrm>
            <a:off x="1228135" y="1303619"/>
            <a:ext cx="4160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Уважаемые мамы и папы,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20ABD5-A9D5-722B-7855-2BA1E0A110B5}"/>
              </a:ext>
            </a:extLst>
          </p:cNvPr>
          <p:cNvSpPr/>
          <p:nvPr/>
        </p:nvSpPr>
        <p:spPr>
          <a:xfrm>
            <a:off x="572375" y="1735602"/>
            <a:ext cx="67435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бабушки и дедушки, гости города Орска!!!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A14056-4C61-BE86-20AE-57EB171376BA}"/>
              </a:ext>
            </a:extLst>
          </p:cNvPr>
          <p:cNvSpPr/>
          <p:nvPr/>
        </p:nvSpPr>
        <p:spPr>
          <a:xfrm>
            <a:off x="3266903" y="2179974"/>
            <a:ext cx="8098051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23 августа 2025 г. </a:t>
            </a:r>
            <a:r>
              <a:rPr lang="ru-RU" sz="24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приглашаем </a:t>
            </a:r>
            <a:r>
              <a:rPr lang="ru-RU" sz="24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рамках празднования</a:t>
            </a:r>
          </a:p>
          <a:p>
            <a:pPr algn="ctr"/>
            <a:r>
              <a:rPr lang="ru-RU" sz="24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Дня города Орска (290 лет)</a:t>
            </a:r>
          </a:p>
          <a:p>
            <a:pPr algn="ctr"/>
            <a:r>
              <a:rPr lang="ru-RU" sz="2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посетить интересные развлекательные </a:t>
            </a:r>
          </a:p>
          <a:p>
            <a:pPr algn="ctr"/>
            <a:r>
              <a:rPr lang="ru-RU" sz="2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 и мастер-классы</a:t>
            </a:r>
            <a:r>
              <a:rPr lang="ru-RU" sz="3200" b="1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2800" b="1" dirty="0">
              <a:ln w="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7D19E4-D5E4-6245-3656-4A3E016E8C94}"/>
              </a:ext>
            </a:extLst>
          </p:cNvPr>
          <p:cNvSpPr/>
          <p:nvPr/>
        </p:nvSpPr>
        <p:spPr>
          <a:xfrm>
            <a:off x="1161996" y="3603928"/>
            <a:ext cx="97810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 спросите: </a:t>
            </a:r>
            <a:r>
              <a:rPr lang="ru-RU" sz="32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где?</a:t>
            </a:r>
          </a:p>
          <a:p>
            <a:r>
              <a:rPr lang="ru-RU" sz="32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Отвечаем: </a:t>
            </a:r>
            <a:r>
              <a:rPr lang="ru-RU" sz="32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пр. Мира, д. 17    </a:t>
            </a:r>
            <a:r>
              <a:rPr lang="ru-RU" sz="3200" b="1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Время: </a:t>
            </a:r>
            <a:r>
              <a:rPr lang="ru-RU" sz="32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12.00 - 18.00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F6332F4-6BC4-97A1-9B56-706C1E0CDE51}"/>
              </a:ext>
            </a:extLst>
          </p:cNvPr>
          <p:cNvSpPr/>
          <p:nvPr/>
        </p:nvSpPr>
        <p:spPr>
          <a:xfrm>
            <a:off x="2403502" y="7423784"/>
            <a:ext cx="46084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локация «Танцевально-игровая»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136F629-0818-B975-7FA1-9D4D1688E0DE}"/>
              </a:ext>
            </a:extLst>
          </p:cNvPr>
          <p:cNvSpPr/>
          <p:nvPr/>
        </p:nvSpPr>
        <p:spPr>
          <a:xfrm>
            <a:off x="2827091" y="4918510"/>
            <a:ext cx="69809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(вы поиграете в игры народов мира, народов Оренбуржья и Южного Урала)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329DA19-83DF-C6DC-8910-47294ABDC363}"/>
              </a:ext>
            </a:extLst>
          </p:cNvPr>
          <p:cNvSpPr/>
          <p:nvPr/>
        </p:nvSpPr>
        <p:spPr>
          <a:xfrm>
            <a:off x="-208624" y="8062328"/>
            <a:ext cx="46084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локация «</a:t>
            </a:r>
            <a:r>
              <a:rPr lang="ru-RU" sz="1600" dirty="0" err="1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Малышарики</a:t>
            </a:r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B9D22A-B613-BD6B-06BC-52E72B56FC68}"/>
              </a:ext>
            </a:extLst>
          </p:cNvPr>
          <p:cNvSpPr/>
          <p:nvPr/>
        </p:nvSpPr>
        <p:spPr>
          <a:xfrm>
            <a:off x="3090576" y="8096811"/>
            <a:ext cx="49170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(Игры с водой и мыльными пузырями для малышей)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9900E2-A671-BC4F-9D07-0AD550D0E025}"/>
              </a:ext>
            </a:extLst>
          </p:cNvPr>
          <p:cNvSpPr/>
          <p:nvPr/>
        </p:nvSpPr>
        <p:spPr>
          <a:xfrm>
            <a:off x="99705" y="6954346"/>
            <a:ext cx="389890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локация «</a:t>
            </a:r>
            <a:r>
              <a:rPr lang="ru-RU" sz="1600" dirty="0" err="1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Фантазерия</a:t>
            </a:r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9001DE3-F641-C2AB-5421-18B03755DA42}"/>
              </a:ext>
            </a:extLst>
          </p:cNvPr>
          <p:cNvSpPr/>
          <p:nvPr/>
        </p:nvSpPr>
        <p:spPr>
          <a:xfrm>
            <a:off x="481742" y="7194219"/>
            <a:ext cx="78361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(изготовите поделки из чупа-чупсов, поиграете на музыкальных инструментах)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B93657D-7AD9-3715-F792-E11CB01899EB}"/>
              </a:ext>
            </a:extLst>
          </p:cNvPr>
          <p:cNvSpPr/>
          <p:nvPr/>
        </p:nvSpPr>
        <p:spPr>
          <a:xfrm>
            <a:off x="995360" y="6754043"/>
            <a:ext cx="1044715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(познакомитесь с робототехникой, порисуете на пищевой пленке, изготовите подделки из синельной проволоки)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3BC1D17-654F-A573-4F5E-33CF2212C32D}"/>
              </a:ext>
            </a:extLst>
          </p:cNvPr>
          <p:cNvSpPr/>
          <p:nvPr/>
        </p:nvSpPr>
        <p:spPr>
          <a:xfrm>
            <a:off x="2942418" y="6580539"/>
            <a:ext cx="55600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локация «Творческая мастерская маленьких горожан»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A69B193-E44D-0714-C8FA-6FA7672C4C6C}"/>
              </a:ext>
            </a:extLst>
          </p:cNvPr>
          <p:cNvSpPr/>
          <p:nvPr/>
        </p:nvSpPr>
        <p:spPr>
          <a:xfrm>
            <a:off x="3102427" y="4675309"/>
            <a:ext cx="62330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локация «Карусель народных игр и забав народов Оренбуржья»»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6BE94B-E36E-8841-9492-4AA7685C374A}"/>
              </a:ext>
            </a:extLst>
          </p:cNvPr>
          <p:cNvSpPr/>
          <p:nvPr/>
        </p:nvSpPr>
        <p:spPr>
          <a:xfrm>
            <a:off x="658849" y="5146042"/>
            <a:ext cx="62330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локация «Большая поздравительная открытка ко Дню города»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08097E8-0009-9DEB-758D-3637EACABDE7}"/>
              </a:ext>
            </a:extLst>
          </p:cNvPr>
          <p:cNvSpPr/>
          <p:nvPr/>
        </p:nvSpPr>
        <p:spPr>
          <a:xfrm>
            <a:off x="2192816" y="5562321"/>
            <a:ext cx="55600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локация «Мир детского творчества»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C9B6D1F-8B62-C883-A483-33156287F2A8}"/>
              </a:ext>
            </a:extLst>
          </p:cNvPr>
          <p:cNvSpPr/>
          <p:nvPr/>
        </p:nvSpPr>
        <p:spPr>
          <a:xfrm>
            <a:off x="99705" y="6091876"/>
            <a:ext cx="42292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локация «Юные мастера»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2DA8AAA-E0D9-DAB4-52F4-859E1FD59F36}"/>
              </a:ext>
            </a:extLst>
          </p:cNvPr>
          <p:cNvSpPr/>
          <p:nvPr/>
        </p:nvSpPr>
        <p:spPr>
          <a:xfrm>
            <a:off x="251843" y="6324703"/>
            <a:ext cx="1044715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(познакомитесь с техникой работы с воздушным пластилином, научитесь делать волшебные игрушки)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211CEF8-4F0F-A899-4C47-50342102DD05}"/>
              </a:ext>
            </a:extLst>
          </p:cNvPr>
          <p:cNvSpPr/>
          <p:nvPr/>
        </p:nvSpPr>
        <p:spPr>
          <a:xfrm>
            <a:off x="571058" y="5811410"/>
            <a:ext cx="1044715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(научитесь изготавливать магниты, брелки и значки, браслеты, подвески и сувениры)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DC78C8F-5A58-BE37-078F-B19EB0D323AB}"/>
              </a:ext>
            </a:extLst>
          </p:cNvPr>
          <p:cNvSpPr/>
          <p:nvPr/>
        </p:nvSpPr>
        <p:spPr>
          <a:xfrm>
            <a:off x="939800" y="5368888"/>
            <a:ext cx="102254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(изготовление большой коллективной открытки)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4FC14BC-8A0F-D653-86F5-86B5A7998B36}"/>
              </a:ext>
            </a:extLst>
          </p:cNvPr>
          <p:cNvSpPr/>
          <p:nvPr/>
        </p:nvSpPr>
        <p:spPr>
          <a:xfrm>
            <a:off x="770595" y="7653361"/>
            <a:ext cx="104471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(поиграете в увлекательную музыкальную игру «Поехали», освоите движения на степ-платформах, поиграете с чудо-парашютом и большим пляжным мячом)</a:t>
            </a:r>
          </a:p>
        </p:txBody>
      </p:sp>
      <p:pic>
        <p:nvPicPr>
          <p:cNvPr id="37" name="Picture 2" descr="Picture background">
            <a:extLst>
              <a:ext uri="{FF2B5EF4-FFF2-40B4-BE49-F238E27FC236}">
                <a16:creationId xmlns:a16="http://schemas.microsoft.com/office/drawing/2014/main" id="{110F833E-0B24-6A10-0298-F4C078A8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900" r="90000">
                        <a14:foregroundMark x1="7900" y1="23916" x2="7900" y2="23916"/>
                        <a14:foregroundMark x1="8350" y1="24825" x2="8350" y2="24825"/>
                        <a14:foregroundMark x1="8550" y1="25175" x2="8550" y2="25175"/>
                        <a14:backgroundMark x1="41200" y1="30909" x2="41200" y2="30909"/>
                        <a14:backgroundMark x1="45100" y1="33986" x2="51050" y2="33986"/>
                        <a14:backgroundMark x1="51050" y1="33986" x2="50850" y2="33986"/>
                        <a14:backgroundMark x1="60300" y1="34685" x2="81800" y2="36993"/>
                        <a14:backgroundMark x1="57400" y1="43916" x2="57600" y2="46853"/>
                        <a14:backgroundMark x1="56500" y1="48042" x2="61750" y2="47692"/>
                        <a14:backgroundMark x1="20750" y1="43916" x2="29100" y2="44965"/>
                        <a14:backgroundMark x1="8900" y1="52727" x2="8900" y2="5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29" y="5116278"/>
            <a:ext cx="2209800" cy="14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FAFC306-96E9-137F-4DF8-DB9F222A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2" b="98499" l="3156" r="92505">
                        <a14:foregroundMark x1="47041" y1="91660" x2="52761" y2="94329"/>
                        <a14:foregroundMark x1="49803" y1="98582" x2="49803" y2="98582"/>
                        <a14:foregroundMark x1="27318" y1="39199" x2="28698" y2="54128"/>
                        <a14:foregroundMark x1="3353" y1="22352" x2="3353" y2="22352"/>
                        <a14:foregroundMark x1="27712" y1="2085" x2="27712" y2="2085"/>
                        <a14:foregroundMark x1="92505" y1="50709" x2="92505" y2="5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277" y="1084824"/>
            <a:ext cx="1001470" cy="11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5520C548-B7C3-A850-F209-BFFF90B7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84" b="97959" l="2141" r="98305">
                        <a14:foregroundMark x1="9188" y1="24184" x2="9545" y2="29286"/>
                        <a14:foregroundMark x1="9813" y1="74184" x2="47904" y2="74082"/>
                        <a14:foregroundMark x1="47904" y1="74082" x2="58252" y2="74490"/>
                        <a14:foregroundMark x1="58252" y1="74490" x2="58341" y2="74592"/>
                        <a14:foregroundMark x1="2319" y1="76122" x2="5352" y2="75000"/>
                        <a14:foregroundMark x1="15433" y1="78878" x2="13113" y2="89490"/>
                        <a14:foregroundMark x1="11062" y1="94490" x2="11062" y2="94490"/>
                        <a14:foregroundMark x1="39875" y1="9082" x2="46476" y2="8980"/>
                        <a14:foregroundMark x1="41035" y1="13367" x2="41481" y2="14898"/>
                        <a14:foregroundMark x1="46833" y1="13367" x2="49599" y2="15714"/>
                        <a14:foregroundMark x1="37734" y1="31531" x2="45317" y2="34082"/>
                        <a14:foregroundMark x1="47190" y1="20510" x2="47190" y2="20510"/>
                        <a14:foregroundMark x1="49688" y1="26735" x2="49688" y2="26735"/>
                        <a14:foregroundMark x1="50669" y1="25102" x2="50669" y2="25102"/>
                        <a14:foregroundMark x1="48082" y1="28878" x2="50758" y2="28163"/>
                        <a14:foregroundMark x1="73060" y1="5918" x2="73060" y2="5918"/>
                        <a14:foregroundMark x1="73060" y1="5918" x2="76450" y2="7755"/>
                        <a14:foregroundMark x1="71632" y1="4184" x2="79215" y2="6429"/>
                        <a14:foregroundMark x1="79215" y1="6429" x2="79929" y2="7551"/>
                        <a14:foregroundMark x1="67975" y1="6429" x2="82248" y2="11837"/>
                        <a14:foregroundMark x1="82248" y1="11837" x2="85013" y2="11837"/>
                        <a14:foregroundMark x1="68956" y1="12041" x2="78234" y2="13061"/>
                        <a14:foregroundMark x1="72614" y1="15000" x2="79393" y2="13265"/>
                        <a14:foregroundMark x1="92061" y1="22245" x2="91347" y2="48980"/>
                        <a14:foregroundMark x1="91347" y1="48980" x2="91971" y2="50306"/>
                        <a14:foregroundMark x1="95004" y1="51531" x2="97681" y2="56224"/>
                        <a14:foregroundMark x1="98483" y1="75714" x2="98483" y2="75714"/>
                        <a14:foregroundMark x1="89474" y1="92245" x2="89920" y2="96939"/>
                        <a14:foregroundMark x1="11864" y1="97959" x2="11864" y2="97959"/>
                        <a14:foregroundMark x1="66905" y1="73673" x2="75736" y2="7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89" y="2117928"/>
            <a:ext cx="1684340" cy="14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25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</TotalTime>
  <Words>227</Words>
  <Application>Microsoft Office PowerPoint</Application>
  <PresentationFormat>Произвольный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</dc:creator>
  <cp:lastModifiedBy>1</cp:lastModifiedBy>
  <cp:revision>9</cp:revision>
  <dcterms:created xsi:type="dcterms:W3CDTF">2025-04-04T03:25:49Z</dcterms:created>
  <dcterms:modified xsi:type="dcterms:W3CDTF">2025-08-28T03:38:06Z</dcterms:modified>
</cp:coreProperties>
</file>