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EA659-F1BD-4EFD-8B93-B05521E30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DF9D76F-A645-4500-A0D3-A7A2E525C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4B5002-B45D-4279-8F74-E960C1E3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D9ACB3-499C-4F24-B77D-002EE53E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EBBB9D-34E6-4CED-9112-EF9304F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98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D812CE-FFC5-4ABE-9F36-8500087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9B51E9-8E57-4819-85B8-58D642CF8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8503B7-3981-42B3-9824-8C5C5A6E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8E653F-644D-457B-905C-118BBEB9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F84AEC-44A2-414E-A388-B9C80794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7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2D13C1D-5449-4384-B7C4-60B8B796D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57187D-0FF0-4B0A-93AE-F12B9610A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CB21B4-3E29-4207-A892-42C40DAB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D5AA34-6776-460A-94CB-0F93BF1E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8D2848-0840-487B-BA22-7EEB05C1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0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E7D48D-67C1-45B7-88B8-A37A5091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801929-178E-40B8-8959-EA869D2F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E67370-F362-47C1-B227-7F6F0C51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817140-9E23-48B2-96C3-BC308712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5CBFD6-9195-473B-8813-7BD062C4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82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7D7F2-98A4-4764-8AE0-93D47F4F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3EF639-3BCB-4131-B935-6A34C7812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962811-46EF-47C2-ABDB-DE4B78F2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D7E091-8262-4840-BF27-DECD5D02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25EF46-0602-4B43-A650-C0F9C37D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78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F8B3E-2877-4849-95BB-E4EAC60D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82211F-CEB6-4DCA-A99C-A5FD916E3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6812C6-596E-445B-ABE6-5B523DB46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B974D9-0ADE-4A3D-890E-7C088140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74517C-9276-4FFA-9148-F4F8ECB2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0A6FD2-E6D8-4F14-AB4C-332923F9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25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A4F634-A749-49A9-935D-D6A591F4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42594F-7D36-4B94-8A8B-824C8572F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C3BBF5-26ED-42AE-95DA-2E93F0DC5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63954C-A237-4F4E-AD77-49E079E4B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395A0B-7159-427D-BBC5-F147FEA33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0E0C20F-2F1B-4239-90EF-FC4D47FC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DD5770-28C2-4CB5-BB43-60FFFAE8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9D3F0F-2E31-4F78-8D20-E33DC672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46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0F25B7-1C5C-4EAB-BAFE-57C80E09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DEDD3D-B8B9-476F-AED7-D0A614E4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138EB8-615D-434F-A685-E7A3841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2D1736-8B36-462B-8478-5BDA0A68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31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0071BD-9801-44F6-B224-57B1619C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D5D55E2-360E-4018-BFE6-414BD78C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F2B728-E96D-4C65-AFE6-534B1552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70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D49D5-56B0-413E-8CF7-02B2F4E9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AAD6E0-0DE9-4B37-8CFE-C3C110A6F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145A91-8857-4A89-855E-4E4C2478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0E17C4-3105-47F5-A463-D7914D93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F02002-2B35-41EC-BDD4-F85D0EBE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749A80-5342-4387-9729-1D80C581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63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5690F4-7D38-4081-9830-B13D90F8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F872F3-9D7E-4F49-9013-569E21E0F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45E0C-0B77-439F-82B3-87586B760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CE6EAB-6704-4362-B82C-B4C80389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D9ADE1-908D-46E2-AD98-DCB683F4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E38F80-C51D-40D1-9134-D8516CB5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44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BDE2CB4-2B07-4D62-A179-853BF1BB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2EFD1E-6F68-4D87-BB23-4542B4CC7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DEA723-F8B4-454F-A598-BCCFB174B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102C-6E34-41B3-A9FC-49E464054060}" type="datetimeFigureOut">
              <a:rPr lang="it-IT" smtClean="0"/>
              <a:t>13/04/2020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A9E0FB-698E-494B-BC6F-48620CA7C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E395F9-2191-4046-9F4A-89C13B1FC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4FD1-81C1-4C2C-BF57-62E3C8C78D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3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freepik.com/foto-vettori-gratuito/buona-pasqu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positphotos.com/45566157/stock-illustration-victory-cup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fi.wikipedia.org/wiki/Emoji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E0E284-E2C7-4234-9B22-100A1736D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Pasqua 2020</a:t>
            </a:r>
            <a:br>
              <a:rPr lang="it-IT" dirty="0"/>
            </a:br>
            <a:r>
              <a:rPr lang="it-IT" dirty="0"/>
              <a:t>Sfida… I NOSTRI PRANZETTI IN FAMIGLIA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E14BD57-95C2-4A2A-BD01-1164DF03A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Sezione ARCOBALENO!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16DC75-ADA6-4453-83E1-94C6E20C9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57670" y="3941832"/>
            <a:ext cx="6554649" cy="28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9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69D50B8-582C-4D7A-B9AE-484436BFE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A119D9-B00E-4DE8-A257-BA66299B3E8B}"/>
              </a:ext>
            </a:extLst>
          </p:cNvPr>
          <p:cNvSpPr txBox="1"/>
          <p:nvPr/>
        </p:nvSpPr>
        <p:spPr>
          <a:xfrm>
            <a:off x="9289774" y="861391"/>
            <a:ext cx="20010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Dolcetti ricoperti con pasta di zucchero…</a:t>
            </a:r>
          </a:p>
          <a:p>
            <a:r>
              <a:rPr lang="it-IT" dirty="0"/>
              <a:t>Specialità della Calabria.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Mattia S.</a:t>
            </a:r>
          </a:p>
        </p:txBody>
      </p:sp>
    </p:spTree>
    <p:extLst>
      <p:ext uri="{BB962C8B-B14F-4D97-AF65-F5344CB8AC3E}">
        <p14:creationId xmlns:p14="http://schemas.microsoft.com/office/powerpoint/2010/main" val="214439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CB173D-4A0F-4F26-8AE9-7E7F002E0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10" y="149087"/>
            <a:ext cx="5964774" cy="655982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B70C58-8F96-4AA0-BC4E-05FF301596DD}"/>
              </a:ext>
            </a:extLst>
          </p:cNvPr>
          <p:cNvSpPr txBox="1"/>
          <p:nvPr/>
        </p:nvSpPr>
        <p:spPr>
          <a:xfrm>
            <a:off x="8640417" y="1219200"/>
            <a:ext cx="24516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Dolce…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Jasmin</a:t>
            </a:r>
          </a:p>
        </p:txBody>
      </p:sp>
    </p:spTree>
    <p:extLst>
      <p:ext uri="{BB962C8B-B14F-4D97-AF65-F5344CB8AC3E}">
        <p14:creationId xmlns:p14="http://schemas.microsoft.com/office/powerpoint/2010/main" val="396129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BEFF0A9-2EA7-407C-8FCC-1251EE209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" y="781878"/>
            <a:ext cx="9918515" cy="55791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DAA60B-5CED-4221-9770-2F25849B84EF}"/>
              </a:ext>
            </a:extLst>
          </p:cNvPr>
          <p:cNvSpPr txBox="1"/>
          <p:nvPr/>
        </p:nvSpPr>
        <p:spPr>
          <a:xfrm>
            <a:off x="10654748" y="1007165"/>
            <a:ext cx="1113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Tiramisù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AuroraP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32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96F7AFC-1134-4CD7-9978-D1CBEA92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215348"/>
            <a:ext cx="7275443" cy="64273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26F4FF-6A56-4E8B-80BC-306DCF623500}"/>
              </a:ext>
            </a:extLst>
          </p:cNvPr>
          <p:cNvSpPr txBox="1"/>
          <p:nvPr/>
        </p:nvSpPr>
        <p:spPr>
          <a:xfrm rot="10800000" flipH="1" flipV="1">
            <a:off x="9700592" y="1107284"/>
            <a:ext cx="20938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Grigliata…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Aurora P.</a:t>
            </a:r>
          </a:p>
        </p:txBody>
      </p:sp>
    </p:spTree>
    <p:extLst>
      <p:ext uri="{BB962C8B-B14F-4D97-AF65-F5344CB8AC3E}">
        <p14:creationId xmlns:p14="http://schemas.microsoft.com/office/powerpoint/2010/main" val="229009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F4E0265-A96A-4402-816A-19EF7537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4" y="637347"/>
            <a:ext cx="9303026" cy="558330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76FBF3-D36E-487D-88A0-7EFC00B0A93D}"/>
              </a:ext>
            </a:extLst>
          </p:cNvPr>
          <p:cNvSpPr txBox="1"/>
          <p:nvPr/>
        </p:nvSpPr>
        <p:spPr>
          <a:xfrm>
            <a:off x="10363200" y="1417983"/>
            <a:ext cx="1325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Lasagne…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Sonny.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26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7FF6FAF-6815-4881-A60D-89B33DDA8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964096"/>
            <a:ext cx="9859616" cy="49298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CAF6DC-9D13-4584-9B88-42083CE685F2}"/>
              </a:ext>
            </a:extLst>
          </p:cNvPr>
          <p:cNvSpPr txBox="1"/>
          <p:nvPr/>
        </p:nvSpPr>
        <p:spPr>
          <a:xfrm>
            <a:off x="10774017" y="1152939"/>
            <a:ext cx="1073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Grigliata e…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Michelle.</a:t>
            </a:r>
          </a:p>
        </p:txBody>
      </p:sp>
    </p:spTree>
    <p:extLst>
      <p:ext uri="{BB962C8B-B14F-4D97-AF65-F5344CB8AC3E}">
        <p14:creationId xmlns:p14="http://schemas.microsoft.com/office/powerpoint/2010/main" val="327959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C3F2E51-D205-4DA3-90B1-EEC83E25D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0"/>
            <a:ext cx="6487560" cy="661478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9878B1-39E1-459C-97AD-FB5A773FC243}"/>
              </a:ext>
            </a:extLst>
          </p:cNvPr>
          <p:cNvSpPr txBox="1"/>
          <p:nvPr/>
        </p:nvSpPr>
        <p:spPr>
          <a:xfrm>
            <a:off x="8481391" y="834887"/>
            <a:ext cx="21070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Stinco arrosto con patate, funghi e polenta…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Leonardo C.</a:t>
            </a:r>
          </a:p>
        </p:txBody>
      </p:sp>
    </p:spTree>
    <p:extLst>
      <p:ext uri="{BB962C8B-B14F-4D97-AF65-F5344CB8AC3E}">
        <p14:creationId xmlns:p14="http://schemas.microsoft.com/office/powerpoint/2010/main" val="32946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A14BDD-2169-4471-A704-B23076240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20" y="149087"/>
            <a:ext cx="7639553" cy="655982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943CD7-DDD4-4DE8-B0BF-4E0B34F75C81}"/>
              </a:ext>
            </a:extLst>
          </p:cNvPr>
          <p:cNvSpPr txBox="1"/>
          <p:nvPr/>
        </p:nvSpPr>
        <p:spPr>
          <a:xfrm>
            <a:off x="10296939" y="702365"/>
            <a:ext cx="16300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Torta di mele…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Leonardo R.</a:t>
            </a:r>
          </a:p>
        </p:txBody>
      </p:sp>
    </p:spTree>
    <p:extLst>
      <p:ext uri="{BB962C8B-B14F-4D97-AF65-F5344CB8AC3E}">
        <p14:creationId xmlns:p14="http://schemas.microsoft.com/office/powerpoint/2010/main" val="394575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CC3985-A80B-4A4A-A384-63B502792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55" y="274982"/>
            <a:ext cx="8405457" cy="630803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3D0F34-58DD-48EC-AED6-F1A8ED097E5B}"/>
              </a:ext>
            </a:extLst>
          </p:cNvPr>
          <p:cNvSpPr txBox="1"/>
          <p:nvPr/>
        </p:nvSpPr>
        <p:spPr>
          <a:xfrm>
            <a:off x="10018643" y="874643"/>
            <a:ext cx="16300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Lasagne al Pistacchio…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Gabriel</a:t>
            </a:r>
          </a:p>
        </p:txBody>
      </p:sp>
    </p:spTree>
    <p:extLst>
      <p:ext uri="{BB962C8B-B14F-4D97-AF65-F5344CB8AC3E}">
        <p14:creationId xmlns:p14="http://schemas.microsoft.com/office/powerpoint/2010/main" val="37181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147006B-9FC1-4789-9037-DE82E511C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F043FD-60C3-4E46-9EAA-A08629DC8570}"/>
              </a:ext>
            </a:extLst>
          </p:cNvPr>
          <p:cNvSpPr txBox="1"/>
          <p:nvPr/>
        </p:nvSpPr>
        <p:spPr>
          <a:xfrm>
            <a:off x="9064487" y="1046922"/>
            <a:ext cx="1762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Tiramisù…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Emma</a:t>
            </a:r>
          </a:p>
        </p:txBody>
      </p:sp>
    </p:spTree>
    <p:extLst>
      <p:ext uri="{BB962C8B-B14F-4D97-AF65-F5344CB8AC3E}">
        <p14:creationId xmlns:p14="http://schemas.microsoft.com/office/powerpoint/2010/main" val="409714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70F434-4A4B-4335-B271-1D476B962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19" y="477078"/>
            <a:ext cx="6431126" cy="620201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965F9B-12F7-4969-8055-C386D6793E66}"/>
              </a:ext>
            </a:extLst>
          </p:cNvPr>
          <p:cNvSpPr txBox="1"/>
          <p:nvPr/>
        </p:nvSpPr>
        <p:spPr>
          <a:xfrm>
            <a:off x="9872870" y="1060174"/>
            <a:ext cx="15902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Dolce tipico di Pasqua.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Filomena</a:t>
            </a:r>
          </a:p>
        </p:txBody>
      </p:sp>
    </p:spTree>
    <p:extLst>
      <p:ext uri="{BB962C8B-B14F-4D97-AF65-F5344CB8AC3E}">
        <p14:creationId xmlns:p14="http://schemas.microsoft.com/office/powerpoint/2010/main" val="57210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6F8B02F-B86C-4A38-932D-DF215027C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4" y="526185"/>
            <a:ext cx="9621078" cy="586449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AC5CFD-00A9-4143-A0DC-68E20B38CE5F}"/>
              </a:ext>
            </a:extLst>
          </p:cNvPr>
          <p:cNvSpPr txBox="1"/>
          <p:nvPr/>
        </p:nvSpPr>
        <p:spPr>
          <a:xfrm>
            <a:off x="10137913" y="715617"/>
            <a:ext cx="152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Tavola imbandita…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Marzia.</a:t>
            </a:r>
          </a:p>
        </p:txBody>
      </p:sp>
    </p:spTree>
    <p:extLst>
      <p:ext uri="{BB962C8B-B14F-4D97-AF65-F5344CB8AC3E}">
        <p14:creationId xmlns:p14="http://schemas.microsoft.com/office/powerpoint/2010/main" val="418128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F07F6A-01C7-4B6C-8087-3BDE8BF9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52" y="135835"/>
            <a:ext cx="5507203" cy="658633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343628-F391-40CC-A277-278056307F9A}"/>
              </a:ext>
            </a:extLst>
          </p:cNvPr>
          <p:cNvSpPr txBox="1"/>
          <p:nvPr/>
        </p:nvSpPr>
        <p:spPr>
          <a:xfrm>
            <a:off x="8733183" y="1298713"/>
            <a:ext cx="15372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Casatiello…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Marzia.</a:t>
            </a:r>
          </a:p>
        </p:txBody>
      </p:sp>
    </p:spTree>
    <p:extLst>
      <p:ext uri="{BB962C8B-B14F-4D97-AF65-F5344CB8AC3E}">
        <p14:creationId xmlns:p14="http://schemas.microsoft.com/office/powerpoint/2010/main" val="2237315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3D24865-8D8C-4453-A93B-626475728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6" y="284922"/>
            <a:ext cx="6467061" cy="64803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2E8974-BE2D-452C-8E73-D316B7B3B6F6}"/>
              </a:ext>
            </a:extLst>
          </p:cNvPr>
          <p:cNvSpPr txBox="1"/>
          <p:nvPr/>
        </p:nvSpPr>
        <p:spPr>
          <a:xfrm>
            <a:off x="9011478" y="1007165"/>
            <a:ext cx="17227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Pastiera Napoletana…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Marzia</a:t>
            </a:r>
          </a:p>
        </p:txBody>
      </p:sp>
    </p:spTree>
    <p:extLst>
      <p:ext uri="{BB962C8B-B14F-4D97-AF65-F5344CB8AC3E}">
        <p14:creationId xmlns:p14="http://schemas.microsoft.com/office/powerpoint/2010/main" val="3311297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A1172BBF-214F-41C1-913E-C1EB3103A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5" y="1011969"/>
            <a:ext cx="9486647" cy="46069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346EB28-7A12-41B8-8A5D-FD499271CF1D}"/>
              </a:ext>
            </a:extLst>
          </p:cNvPr>
          <p:cNvSpPr txBox="1"/>
          <p:nvPr/>
        </p:nvSpPr>
        <p:spPr>
          <a:xfrm>
            <a:off x="10257182" y="1775792"/>
            <a:ext cx="17871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Cannelloni…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Marzia.</a:t>
            </a:r>
          </a:p>
        </p:txBody>
      </p:sp>
    </p:spTree>
    <p:extLst>
      <p:ext uri="{BB962C8B-B14F-4D97-AF65-F5344CB8AC3E}">
        <p14:creationId xmlns:p14="http://schemas.microsoft.com/office/powerpoint/2010/main" val="1974284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A99EEE-30CB-48EC-A652-18747886A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75" y="0"/>
            <a:ext cx="8151649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5C048B-8B76-4C3A-B8DB-08D8F5F948CC}"/>
              </a:ext>
            </a:extLst>
          </p:cNvPr>
          <p:cNvSpPr txBox="1"/>
          <p:nvPr/>
        </p:nvSpPr>
        <p:spPr>
          <a:xfrm>
            <a:off x="10416209" y="1577009"/>
            <a:ext cx="14047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Torta al cioccolato…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Mohamed.</a:t>
            </a:r>
          </a:p>
        </p:txBody>
      </p:sp>
    </p:spTree>
    <p:extLst>
      <p:ext uri="{BB962C8B-B14F-4D97-AF65-F5344CB8AC3E}">
        <p14:creationId xmlns:p14="http://schemas.microsoft.com/office/powerpoint/2010/main" val="3607574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098370-55B1-4256-A35D-5AA1C5EDC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D8A138-8171-489A-9558-63729A841263}"/>
              </a:ext>
            </a:extLst>
          </p:cNvPr>
          <p:cNvSpPr txBox="1"/>
          <p:nvPr/>
        </p:nvSpPr>
        <p:spPr>
          <a:xfrm>
            <a:off x="675861" y="742122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BUONA PASQUETTA!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170761-C075-4A74-9222-9BC2FDF6349B}"/>
              </a:ext>
            </a:extLst>
          </p:cNvPr>
          <p:cNvSpPr txBox="1"/>
          <p:nvPr/>
        </p:nvSpPr>
        <p:spPr>
          <a:xfrm>
            <a:off x="9342783" y="1111454"/>
            <a:ext cx="15372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casa per…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Filomena</a:t>
            </a:r>
          </a:p>
        </p:txBody>
      </p:sp>
    </p:spTree>
    <p:extLst>
      <p:ext uri="{BB962C8B-B14F-4D97-AF65-F5344CB8AC3E}">
        <p14:creationId xmlns:p14="http://schemas.microsoft.com/office/powerpoint/2010/main" val="299670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149925E-95D1-4F91-B8BE-E603AA15F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F72935-20B5-430F-AD05-7725F4264AF0}"/>
              </a:ext>
            </a:extLst>
          </p:cNvPr>
          <p:cNvSpPr txBox="1"/>
          <p:nvPr/>
        </p:nvSpPr>
        <p:spPr>
          <a:xfrm>
            <a:off x="9250017" y="1086678"/>
            <a:ext cx="22263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giardino per…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Lucia</a:t>
            </a:r>
          </a:p>
        </p:txBody>
      </p:sp>
    </p:spTree>
    <p:extLst>
      <p:ext uri="{BB962C8B-B14F-4D97-AF65-F5344CB8AC3E}">
        <p14:creationId xmlns:p14="http://schemas.microsoft.com/office/powerpoint/2010/main" val="1012130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0E12439-6D20-4387-BE21-CA526B119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559" y="-88157"/>
            <a:ext cx="5596455" cy="746194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B9ACA2-220E-421D-9992-F617119B1AAD}"/>
              </a:ext>
            </a:extLst>
          </p:cNvPr>
          <p:cNvSpPr txBox="1"/>
          <p:nvPr/>
        </p:nvSpPr>
        <p:spPr>
          <a:xfrm>
            <a:off x="9886122" y="967409"/>
            <a:ext cx="1444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giardino per 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Sonny</a:t>
            </a:r>
          </a:p>
        </p:txBody>
      </p:sp>
    </p:spTree>
    <p:extLst>
      <p:ext uri="{BB962C8B-B14F-4D97-AF65-F5344CB8AC3E}">
        <p14:creationId xmlns:p14="http://schemas.microsoft.com/office/powerpoint/2010/main" val="1575892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25095D2-E237-4BAB-8B27-83B982994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4DEEDE-7A26-4587-B6C4-B6CDC98AF936}"/>
              </a:ext>
            </a:extLst>
          </p:cNvPr>
          <p:cNvSpPr txBox="1"/>
          <p:nvPr/>
        </p:nvSpPr>
        <p:spPr>
          <a:xfrm>
            <a:off x="9409043" y="1126435"/>
            <a:ext cx="21866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giardino…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Aurora Z.</a:t>
            </a:r>
          </a:p>
        </p:txBody>
      </p:sp>
    </p:spTree>
    <p:extLst>
      <p:ext uri="{BB962C8B-B14F-4D97-AF65-F5344CB8AC3E}">
        <p14:creationId xmlns:p14="http://schemas.microsoft.com/office/powerpoint/2010/main" val="2641247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4601D3-EC45-4B6B-95C6-4363D2976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86545" y="0"/>
            <a:ext cx="5818909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86B07C-FA7B-43CA-BBED-8D33346908D2}"/>
              </a:ext>
            </a:extLst>
          </p:cNvPr>
          <p:cNvSpPr txBox="1"/>
          <p:nvPr/>
        </p:nvSpPr>
        <p:spPr>
          <a:xfrm>
            <a:off x="3856383" y="304800"/>
            <a:ext cx="453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    OTTIMO LAVORO!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A16289-B6DB-4C11-9C03-73DD8D4F13D6}"/>
              </a:ext>
            </a:extLst>
          </p:cNvPr>
          <p:cNvSpPr txBox="1"/>
          <p:nvPr/>
        </p:nvSpPr>
        <p:spPr>
          <a:xfrm>
            <a:off x="9263269" y="3725288"/>
            <a:ext cx="280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Grazie per aver condiviso usi e tradizioni…..</a:t>
            </a:r>
          </a:p>
          <a:p>
            <a:r>
              <a:rPr lang="it-IT" dirty="0"/>
              <a:t>Alla prossima SFIDA.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5396954-73EC-491C-B567-0DCD1E261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39130" y="4784034"/>
            <a:ext cx="2001079" cy="200107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181813-5221-4D53-85D0-ED5EAF1DADE0}"/>
              </a:ext>
            </a:extLst>
          </p:cNvPr>
          <p:cNvSpPr txBox="1"/>
          <p:nvPr/>
        </p:nvSpPr>
        <p:spPr>
          <a:xfrm>
            <a:off x="11410122" y="8007208"/>
            <a:ext cx="558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5" tooltip="https://fi.wikipedia.org/wiki/Emoji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6" tooltip="https://creativecommons.org/licenses/by-sa/3.0/"/>
              </a:rPr>
              <a:t>CC BY-SA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291880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87A8A44-F40E-4EAD-A0C8-1F8D09E0A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68" y="861391"/>
            <a:ext cx="4293704" cy="572493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39D046-CD39-4CD7-A9F8-DF6D074B0082}"/>
              </a:ext>
            </a:extLst>
          </p:cNvPr>
          <p:cNvSpPr txBox="1"/>
          <p:nvPr/>
        </p:nvSpPr>
        <p:spPr>
          <a:xfrm>
            <a:off x="8309113" y="1099930"/>
            <a:ext cx="28094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Pasta con le melanzane…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Filomena</a:t>
            </a:r>
          </a:p>
        </p:txBody>
      </p:sp>
    </p:spTree>
    <p:extLst>
      <p:ext uri="{BB962C8B-B14F-4D97-AF65-F5344CB8AC3E}">
        <p14:creationId xmlns:p14="http://schemas.microsoft.com/office/powerpoint/2010/main" val="87456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9BA1D8-043B-4AEE-B021-EA6DD988A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573156"/>
            <a:ext cx="6192907" cy="597673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A1E14E-86E3-4BCF-9E17-E53A4ED30C41}"/>
              </a:ext>
            </a:extLst>
          </p:cNvPr>
          <p:cNvSpPr txBox="1"/>
          <p:nvPr/>
        </p:nvSpPr>
        <p:spPr>
          <a:xfrm>
            <a:off x="8627165" y="1007165"/>
            <a:ext cx="22263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Dolcetti in pasta di zucchero…</a:t>
            </a:r>
          </a:p>
          <a:p>
            <a:r>
              <a:rPr lang="it-IT" dirty="0"/>
              <a:t>Specialità della Calabria.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Sonny</a:t>
            </a:r>
          </a:p>
        </p:txBody>
      </p:sp>
    </p:spTree>
    <p:extLst>
      <p:ext uri="{BB962C8B-B14F-4D97-AF65-F5344CB8AC3E}">
        <p14:creationId xmlns:p14="http://schemas.microsoft.com/office/powerpoint/2010/main" val="315107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DFE15D-C2EC-448A-B521-0630FD48F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9" y="622852"/>
            <a:ext cx="7032762" cy="592372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C7BA5F-AD86-4745-9C46-62092FF45891}"/>
              </a:ext>
            </a:extLst>
          </p:cNvPr>
          <p:cNvSpPr txBox="1"/>
          <p:nvPr/>
        </p:nvSpPr>
        <p:spPr>
          <a:xfrm>
            <a:off x="8825948" y="1364974"/>
            <a:ext cx="23191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Struffoli…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Sonny</a:t>
            </a:r>
          </a:p>
        </p:txBody>
      </p:sp>
    </p:spTree>
    <p:extLst>
      <p:ext uri="{BB962C8B-B14F-4D97-AF65-F5344CB8AC3E}">
        <p14:creationId xmlns:p14="http://schemas.microsoft.com/office/powerpoint/2010/main" val="76765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83F88C-D27F-435E-AF57-C6104DDD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6" y="1060174"/>
            <a:ext cx="6137496" cy="545989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3AFB46-FEE2-478A-B892-F9F48B040681}"/>
              </a:ext>
            </a:extLst>
          </p:cNvPr>
          <p:cNvSpPr txBox="1"/>
          <p:nvPr/>
        </p:nvSpPr>
        <p:spPr>
          <a:xfrm>
            <a:off x="9303026" y="1510748"/>
            <a:ext cx="20408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Casatiello…</a:t>
            </a:r>
          </a:p>
          <a:p>
            <a:r>
              <a:rPr lang="it-IT" dirty="0"/>
              <a:t>Specialità di Napoli da mangiare a Pasquetta, solitamente in gita fuori porto, quest’anno si mangia in casa!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Filomena</a:t>
            </a:r>
          </a:p>
        </p:txBody>
      </p:sp>
    </p:spTree>
    <p:extLst>
      <p:ext uri="{BB962C8B-B14F-4D97-AF65-F5344CB8AC3E}">
        <p14:creationId xmlns:p14="http://schemas.microsoft.com/office/powerpoint/2010/main" val="310112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A068BC-5A81-44FF-9787-3067A5090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6" y="0"/>
            <a:ext cx="5616627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17E403-E3B0-4B3E-8E40-03AC42689E18}"/>
              </a:ext>
            </a:extLst>
          </p:cNvPr>
          <p:cNvSpPr txBox="1"/>
          <p:nvPr/>
        </p:nvSpPr>
        <p:spPr>
          <a:xfrm>
            <a:off x="9342783" y="702365"/>
            <a:ext cx="17625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Coloriamo le uova…..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Lucia</a:t>
            </a:r>
          </a:p>
        </p:txBody>
      </p:sp>
    </p:spTree>
    <p:extLst>
      <p:ext uri="{BB962C8B-B14F-4D97-AF65-F5344CB8AC3E}">
        <p14:creationId xmlns:p14="http://schemas.microsoft.com/office/powerpoint/2010/main" val="320018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D627A1F-50C0-449B-B182-40C439D24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0D6941-4D5D-4564-B426-434B5FD3ABFF}"/>
              </a:ext>
            </a:extLst>
          </p:cNvPr>
          <p:cNvSpPr txBox="1"/>
          <p:nvPr/>
        </p:nvSpPr>
        <p:spPr>
          <a:xfrm>
            <a:off x="12284765" y="715617"/>
            <a:ext cx="12722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Tiramisù</a:t>
            </a:r>
          </a:p>
          <a:p>
            <a:r>
              <a:rPr lang="it-IT" dirty="0"/>
              <a:t>Con le</a:t>
            </a:r>
          </a:p>
          <a:p>
            <a:r>
              <a:rPr lang="it-IT" dirty="0"/>
              <a:t>Fragole…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Matteo</a:t>
            </a:r>
          </a:p>
        </p:txBody>
      </p:sp>
    </p:spTree>
    <p:extLst>
      <p:ext uri="{BB962C8B-B14F-4D97-AF65-F5344CB8AC3E}">
        <p14:creationId xmlns:p14="http://schemas.microsoft.com/office/powerpoint/2010/main" val="186912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5D0B83C-5236-4961-943B-64F2C456D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95469"/>
            <a:ext cx="8622748" cy="646706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CBB1B0-18C0-4116-BF59-D62A80B9A302}"/>
              </a:ext>
            </a:extLst>
          </p:cNvPr>
          <p:cNvSpPr txBox="1"/>
          <p:nvPr/>
        </p:nvSpPr>
        <p:spPr>
          <a:xfrm>
            <a:off x="9939130" y="728870"/>
            <a:ext cx="17757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Colomba…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Leonardo C.</a:t>
            </a:r>
          </a:p>
        </p:txBody>
      </p:sp>
    </p:spTree>
    <p:extLst>
      <p:ext uri="{BB962C8B-B14F-4D97-AF65-F5344CB8AC3E}">
        <p14:creationId xmlns:p14="http://schemas.microsoft.com/office/powerpoint/2010/main" val="1883410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214</Words>
  <Application>Microsoft Office PowerPoint</Application>
  <PresentationFormat>Widescreen</PresentationFormat>
  <Paragraphs>409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di Office</vt:lpstr>
      <vt:lpstr>Pasqua 2020 Sfida… I NOSTRI PRANZETTI IN FAMIGLIA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Pasqua 2020 Sfida… ARCOBALENO</dc:title>
  <dc:creator>Filomena</dc:creator>
  <cp:lastModifiedBy>Filomena</cp:lastModifiedBy>
  <cp:revision>11</cp:revision>
  <dcterms:created xsi:type="dcterms:W3CDTF">2020-04-12T13:07:51Z</dcterms:created>
  <dcterms:modified xsi:type="dcterms:W3CDTF">2020-04-13T14:59:27Z</dcterms:modified>
</cp:coreProperties>
</file>