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7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8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2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9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3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6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8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2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D525BB-DA17-4BA0-B3C8-3AC3ABC827E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1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3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372BE-C700-4C9E-BF2D-68B644F36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FACCIAMO LE TORTE..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1C3288-957C-4157-B722-A5B979E51A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SEZIONE ARANCIONE</a:t>
            </a:r>
          </a:p>
        </p:txBody>
      </p:sp>
    </p:spTree>
    <p:extLst>
      <p:ext uri="{BB962C8B-B14F-4D97-AF65-F5344CB8AC3E}">
        <p14:creationId xmlns:p14="http://schemas.microsoft.com/office/powerpoint/2010/main" val="339996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D37668F-42E6-43F8-A000-081CE410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D9EA16-50E5-4E2A-AB4F-CF1EC0683B64}"/>
              </a:ext>
            </a:extLst>
          </p:cNvPr>
          <p:cNvSpPr txBox="1"/>
          <p:nvPr/>
        </p:nvSpPr>
        <p:spPr>
          <a:xfrm>
            <a:off x="9170504" y="1311965"/>
            <a:ext cx="184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Brioches</a:t>
            </a:r>
          </a:p>
        </p:txBody>
      </p:sp>
    </p:spTree>
    <p:extLst>
      <p:ext uri="{BB962C8B-B14F-4D97-AF65-F5344CB8AC3E}">
        <p14:creationId xmlns:p14="http://schemas.microsoft.com/office/powerpoint/2010/main" val="201558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D73528-985D-4297-AB76-4F7730FE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83" y="0"/>
            <a:ext cx="5420967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36CABA-A7E8-42E8-95DB-B712498A0BCC}"/>
              </a:ext>
            </a:extLst>
          </p:cNvPr>
          <p:cNvSpPr txBox="1"/>
          <p:nvPr/>
        </p:nvSpPr>
        <p:spPr>
          <a:xfrm>
            <a:off x="9329530" y="1404730"/>
            <a:ext cx="123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Torta SOFFICE</a:t>
            </a:r>
          </a:p>
        </p:txBody>
      </p:sp>
    </p:spTree>
    <p:extLst>
      <p:ext uri="{BB962C8B-B14F-4D97-AF65-F5344CB8AC3E}">
        <p14:creationId xmlns:p14="http://schemas.microsoft.com/office/powerpoint/2010/main" val="40438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10D7B9D-A727-4FD6-8625-4F71D886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D79111-7121-4600-A63A-89F1D038943B}"/>
              </a:ext>
            </a:extLst>
          </p:cNvPr>
          <p:cNvSpPr txBox="1"/>
          <p:nvPr/>
        </p:nvSpPr>
        <p:spPr>
          <a:xfrm>
            <a:off x="9395791" y="1364974"/>
            <a:ext cx="124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Torta mezza mangiata…</a:t>
            </a:r>
          </a:p>
        </p:txBody>
      </p:sp>
    </p:spTree>
    <p:extLst>
      <p:ext uri="{BB962C8B-B14F-4D97-AF65-F5344CB8AC3E}">
        <p14:creationId xmlns:p14="http://schemas.microsoft.com/office/powerpoint/2010/main" val="88734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F0AD7A-B29D-4867-974E-8A6A5A62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09" y="0"/>
            <a:ext cx="4977581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0D28F8-82F9-4960-A6B8-E2B7A6BD374A}"/>
              </a:ext>
            </a:extLst>
          </p:cNvPr>
          <p:cNvSpPr txBox="1"/>
          <p:nvPr/>
        </p:nvSpPr>
        <p:spPr>
          <a:xfrm>
            <a:off x="9462052" y="1338470"/>
            <a:ext cx="106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Torta di stelle</a:t>
            </a:r>
          </a:p>
        </p:txBody>
      </p:sp>
    </p:spTree>
    <p:extLst>
      <p:ext uri="{BB962C8B-B14F-4D97-AF65-F5344CB8AC3E}">
        <p14:creationId xmlns:p14="http://schemas.microsoft.com/office/powerpoint/2010/main" val="206690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BE1CC0-1F7D-43D2-887A-1DD3F243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71B5C5-C23A-49F4-AB03-26584539A918}"/>
              </a:ext>
            </a:extLst>
          </p:cNvPr>
          <p:cNvSpPr txBox="1"/>
          <p:nvPr/>
        </p:nvSpPr>
        <p:spPr>
          <a:xfrm>
            <a:off x="8772940" y="1921565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Torta di banane</a:t>
            </a:r>
          </a:p>
        </p:txBody>
      </p:sp>
    </p:spTree>
    <p:extLst>
      <p:ext uri="{BB962C8B-B14F-4D97-AF65-F5344CB8AC3E}">
        <p14:creationId xmlns:p14="http://schemas.microsoft.com/office/powerpoint/2010/main" val="258945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FBAC567-0F47-4D2D-83DE-BA90927E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95380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D35BD7-0F6B-4DB4-AADB-750099AC070B}"/>
              </a:ext>
            </a:extLst>
          </p:cNvPr>
          <p:cNvSpPr txBox="1"/>
          <p:nvPr/>
        </p:nvSpPr>
        <p:spPr>
          <a:xfrm>
            <a:off x="9183757" y="2226365"/>
            <a:ext cx="159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Tiramisù</a:t>
            </a:r>
          </a:p>
        </p:txBody>
      </p:sp>
    </p:spTree>
    <p:extLst>
      <p:ext uri="{BB962C8B-B14F-4D97-AF65-F5344CB8AC3E}">
        <p14:creationId xmlns:p14="http://schemas.microsoft.com/office/powerpoint/2010/main" val="391242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590F6A-E885-490C-AF0E-46E5C10A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9C2EDF-917E-4576-928F-001B5575352A}"/>
              </a:ext>
            </a:extLst>
          </p:cNvPr>
          <p:cNvSpPr txBox="1"/>
          <p:nvPr/>
        </p:nvSpPr>
        <p:spPr>
          <a:xfrm>
            <a:off x="8667750" y="1311965"/>
            <a:ext cx="190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Salame di cioccolato</a:t>
            </a:r>
          </a:p>
        </p:txBody>
      </p:sp>
    </p:spTree>
    <p:extLst>
      <p:ext uri="{BB962C8B-B14F-4D97-AF65-F5344CB8AC3E}">
        <p14:creationId xmlns:p14="http://schemas.microsoft.com/office/powerpoint/2010/main" val="38499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0BE045C-3445-4E99-B8E4-89E50C6CD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63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60FD05-D445-4E53-8065-DC4C18C87531}"/>
              </a:ext>
            </a:extLst>
          </p:cNvPr>
          <p:cNvSpPr txBox="1"/>
          <p:nvPr/>
        </p:nvSpPr>
        <p:spPr>
          <a:xfrm>
            <a:off x="8719930" y="1696278"/>
            <a:ext cx="205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Torta margherita</a:t>
            </a:r>
          </a:p>
        </p:txBody>
      </p:sp>
    </p:spTree>
    <p:extLst>
      <p:ext uri="{BB962C8B-B14F-4D97-AF65-F5344CB8AC3E}">
        <p14:creationId xmlns:p14="http://schemas.microsoft.com/office/powerpoint/2010/main" val="205556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C1ED6AF-78CC-4089-8323-9B5156B7A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415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543AB9-2B66-43A2-BB29-FFF547022309}"/>
              </a:ext>
            </a:extLst>
          </p:cNvPr>
          <p:cNvSpPr txBox="1"/>
          <p:nvPr/>
        </p:nvSpPr>
        <p:spPr>
          <a:xfrm>
            <a:off x="8693426" y="1113183"/>
            <a:ext cx="1961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Crostata di frutta</a:t>
            </a:r>
          </a:p>
        </p:txBody>
      </p:sp>
    </p:spTree>
    <p:extLst>
      <p:ext uri="{BB962C8B-B14F-4D97-AF65-F5344CB8AC3E}">
        <p14:creationId xmlns:p14="http://schemas.microsoft.com/office/powerpoint/2010/main" val="33819064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</TotalTime>
  <Words>28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Retrospettivo</vt:lpstr>
      <vt:lpstr>FACCIAMO LE TORTE..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TORTE IN CASA..</dc:title>
  <dc:creator>Filomena</dc:creator>
  <cp:lastModifiedBy>Filomena</cp:lastModifiedBy>
  <cp:revision>2</cp:revision>
  <dcterms:created xsi:type="dcterms:W3CDTF">2020-03-31T12:34:09Z</dcterms:created>
  <dcterms:modified xsi:type="dcterms:W3CDTF">2020-03-31T12:48:17Z</dcterms:modified>
</cp:coreProperties>
</file>