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4" r:id="rId2"/>
  </p:sldMasterIdLst>
  <p:notesMasterIdLst>
    <p:notesMasterId r:id="rId55"/>
  </p:notesMasterIdLst>
  <p:sldIdLst>
    <p:sldId id="256" r:id="rId3"/>
    <p:sldId id="297" r:id="rId4"/>
    <p:sldId id="258" r:id="rId5"/>
    <p:sldId id="260" r:id="rId6"/>
    <p:sldId id="273" r:id="rId7"/>
    <p:sldId id="274" r:id="rId8"/>
    <p:sldId id="275" r:id="rId9"/>
    <p:sldId id="267" r:id="rId10"/>
    <p:sldId id="266" r:id="rId11"/>
    <p:sldId id="263" r:id="rId12"/>
    <p:sldId id="264" r:id="rId13"/>
    <p:sldId id="265" r:id="rId14"/>
    <p:sldId id="268" r:id="rId15"/>
    <p:sldId id="269" r:id="rId16"/>
    <p:sldId id="270" r:id="rId17"/>
    <p:sldId id="271" r:id="rId18"/>
    <p:sldId id="272" r:id="rId19"/>
    <p:sldId id="276" r:id="rId20"/>
    <p:sldId id="277" r:id="rId21"/>
    <p:sldId id="278" r:id="rId22"/>
    <p:sldId id="279" r:id="rId23"/>
    <p:sldId id="280" r:id="rId24"/>
    <p:sldId id="287" r:id="rId25"/>
    <p:sldId id="288" r:id="rId26"/>
    <p:sldId id="289" r:id="rId27"/>
    <p:sldId id="290" r:id="rId28"/>
    <p:sldId id="291" r:id="rId29"/>
    <p:sldId id="292" r:id="rId30"/>
    <p:sldId id="293" r:id="rId31"/>
    <p:sldId id="294" r:id="rId32"/>
    <p:sldId id="295" r:id="rId33"/>
    <p:sldId id="296"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varScale="1">
        <p:scale>
          <a:sx n="73" d="100"/>
          <a:sy n="73" d="100"/>
        </p:scale>
        <p:origin x="169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66651E8-CDEC-4E90-B7B6-A83E100791D3}" type="datetimeFigureOut">
              <a:rPr lang="ru-RU"/>
              <a:pPr>
                <a:defRPr/>
              </a:pPr>
              <a:t>09.12.2020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74684F-89FB-4E06-AC1D-575209AD7B8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FDC1CC-D887-4526-8243-8696B8B5AAAB}" type="slidenum">
              <a:rPr lang="ru-RU" altLang="ru-RU" smtClean="0">
                <a:latin typeface="Arial" panose="020B0604020202020204" pitchFamily="34" charset="0"/>
              </a:rPr>
              <a:pPr>
                <a:spcBef>
                  <a:spcPct val="0"/>
                </a:spcBef>
              </a:pPr>
              <a:t>1</a:t>
            </a:fld>
            <a:endParaRPr lang="ru-RU" altLang="ru-RU"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6477000" cy="1470025"/>
          </a:xfrm>
        </p:spPr>
        <p:txBody>
          <a:bodyPr/>
          <a:lstStyle>
            <a:lvl1pPr>
              <a:defRPr/>
            </a:lvl1pPr>
          </a:lstStyle>
          <a:p>
            <a:r>
              <a:rPr lang="ru-RU" smtClean="0"/>
              <a:t>Образец заголовка</a:t>
            </a:r>
            <a:endParaRPr lang="ru-RU"/>
          </a:p>
        </p:txBody>
      </p:sp>
      <p:sp>
        <p:nvSpPr>
          <p:cNvPr id="6147" name="Rectangle 3"/>
          <p:cNvSpPr>
            <a:spLocks noGrp="1" noChangeArrowheads="1"/>
          </p:cNvSpPr>
          <p:nvPr>
            <p:ph type="subTitle" idx="1"/>
          </p:nvPr>
        </p:nvSpPr>
        <p:spPr>
          <a:xfrm>
            <a:off x="1371600" y="3886200"/>
            <a:ext cx="5334000" cy="1752600"/>
          </a:xfrm>
        </p:spPr>
        <p:txBody>
          <a:bodyPr/>
          <a:lstStyle>
            <a:lvl1pPr marL="0" indent="0" algn="ctr">
              <a:buFontTx/>
              <a:buNone/>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642BA0A0-F99A-4AD7-8A3C-B448FCAA3E52}" type="slidenum">
              <a:rPr lang="ru-RU" altLang="ru-RU"/>
              <a:pPr>
                <a:defRPr/>
              </a:pPr>
              <a:t>‹#›</a:t>
            </a:fld>
            <a:endParaRPr lang="ru-RU" altLang="ru-RU"/>
          </a:p>
        </p:txBody>
      </p:sp>
    </p:spTree>
    <p:extLst>
      <p:ext uri="{BB962C8B-B14F-4D97-AF65-F5344CB8AC3E}">
        <p14:creationId xmlns:p14="http://schemas.microsoft.com/office/powerpoint/2010/main" val="24805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0199EC5-0C32-4CAE-B5C5-6F78835FC3A1}" type="slidenum">
              <a:rPr lang="ru-RU" altLang="ru-RU"/>
              <a:pPr>
                <a:defRPr/>
              </a:pPr>
              <a:t>‹#›</a:t>
            </a:fld>
            <a:endParaRPr lang="ru-RU" altLang="ru-RU"/>
          </a:p>
        </p:txBody>
      </p:sp>
    </p:spTree>
    <p:extLst>
      <p:ext uri="{BB962C8B-B14F-4D97-AF65-F5344CB8AC3E}">
        <p14:creationId xmlns:p14="http://schemas.microsoft.com/office/powerpoint/2010/main" val="88636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274638"/>
            <a:ext cx="20002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274638"/>
            <a:ext cx="58483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B18F625-CC84-4288-AA6C-87005EC23652}" type="slidenum">
              <a:rPr lang="ru-RU" altLang="ru-RU"/>
              <a:pPr>
                <a:defRPr/>
              </a:pPr>
              <a:t>‹#›</a:t>
            </a:fld>
            <a:endParaRPr lang="ru-RU" altLang="ru-RU"/>
          </a:p>
        </p:txBody>
      </p:sp>
    </p:spTree>
    <p:extLst>
      <p:ext uri="{BB962C8B-B14F-4D97-AF65-F5344CB8AC3E}">
        <p14:creationId xmlns:p14="http://schemas.microsoft.com/office/powerpoint/2010/main" val="337437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4"/>
          <p:cNvCxnSpPr/>
          <p:nvPr/>
        </p:nvCxnSpPr>
        <p:spPr>
          <a:xfrm>
            <a:off x="2019300" y="3471863"/>
            <a:ext cx="511333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a:xfrm>
            <a:off x="6065838" y="5054600"/>
            <a:ext cx="673100" cy="279400"/>
          </a:xfrm>
        </p:spPr>
        <p:txBody>
          <a:bodyPr/>
          <a:lstStyle>
            <a:lvl1pPr>
              <a:defRPr/>
            </a:lvl1pPr>
          </a:lstStyle>
          <a:p>
            <a:pPr>
              <a:defRPr/>
            </a:pPr>
            <a:endParaRPr lang="ru-RU"/>
          </a:p>
        </p:txBody>
      </p:sp>
      <p:sp>
        <p:nvSpPr>
          <p:cNvPr id="7" name="Footer Placeholder 4"/>
          <p:cNvSpPr>
            <a:spLocks noGrp="1"/>
          </p:cNvSpPr>
          <p:nvPr>
            <p:ph type="ftr" sz="quarter" idx="11"/>
          </p:nvPr>
        </p:nvSpPr>
        <p:spPr>
          <a:xfrm>
            <a:off x="1922463" y="5054600"/>
            <a:ext cx="4064000" cy="279400"/>
          </a:xfrm>
        </p:spPr>
        <p:txBody>
          <a:bodyPr/>
          <a:lstStyle>
            <a:lvl1pPr>
              <a:defRPr/>
            </a:lvl1pPr>
          </a:lstStyle>
          <a:p>
            <a:pPr>
              <a:defRPr/>
            </a:pPr>
            <a:endParaRPr lang="ru-RU"/>
          </a:p>
        </p:txBody>
      </p:sp>
      <p:sp>
        <p:nvSpPr>
          <p:cNvPr id="8" name="Slide Number Placeholder 5"/>
          <p:cNvSpPr>
            <a:spLocks noGrp="1"/>
          </p:cNvSpPr>
          <p:nvPr>
            <p:ph type="sldNum" sz="quarter" idx="12"/>
          </p:nvPr>
        </p:nvSpPr>
        <p:spPr>
          <a:xfrm>
            <a:off x="6816725" y="5054600"/>
            <a:ext cx="414338" cy="279400"/>
          </a:xfrm>
        </p:spPr>
        <p:txBody>
          <a:bodyPr/>
          <a:lstStyle>
            <a:lvl1pPr>
              <a:defRPr/>
            </a:lvl1pPr>
          </a:lstStyle>
          <a:p>
            <a:pPr>
              <a:defRPr/>
            </a:pPr>
            <a:fld id="{3579AB8F-D70B-4392-BF01-F5E22644CD54}" type="slidenum">
              <a:rPr lang="ru-RU" altLang="ru-RU"/>
              <a:pPr>
                <a:defRPr/>
              </a:pPr>
              <a:t>‹#›</a:t>
            </a:fld>
            <a:endParaRPr lang="ru-RU" altLang="ru-RU"/>
          </a:p>
        </p:txBody>
      </p:sp>
    </p:spTree>
    <p:extLst>
      <p:ext uri="{BB962C8B-B14F-4D97-AF65-F5344CB8AC3E}">
        <p14:creationId xmlns:p14="http://schemas.microsoft.com/office/powerpoint/2010/main" val="201548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277938" y="23542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353FAAA-66E1-470F-ACE7-A8B3109DB810}" type="slidenum">
              <a:rPr lang="ru-RU" altLang="ru-RU"/>
              <a:pPr>
                <a:defRPr/>
              </a:pPr>
              <a:t>‹#›</a:t>
            </a:fld>
            <a:endParaRPr lang="ru-RU" altLang="ru-RU"/>
          </a:p>
        </p:txBody>
      </p:sp>
    </p:spTree>
    <p:extLst>
      <p:ext uri="{BB962C8B-B14F-4D97-AF65-F5344CB8AC3E}">
        <p14:creationId xmlns:p14="http://schemas.microsoft.com/office/powerpoint/2010/main" val="144544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30"/>
          <p:cNvCxnSpPr/>
          <p:nvPr/>
        </p:nvCxnSpPr>
        <p:spPr>
          <a:xfrm>
            <a:off x="1277938" y="35988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F8FDE4D-255F-4F57-9E58-D30675FD6CE6}" type="slidenum">
              <a:rPr lang="ru-RU" altLang="ru-RU"/>
              <a:pPr>
                <a:defRPr/>
              </a:pPr>
              <a:t>‹#›</a:t>
            </a:fld>
            <a:endParaRPr lang="ru-RU" altLang="ru-RU"/>
          </a:p>
        </p:txBody>
      </p:sp>
    </p:spTree>
    <p:extLst>
      <p:ext uri="{BB962C8B-B14F-4D97-AF65-F5344CB8AC3E}">
        <p14:creationId xmlns:p14="http://schemas.microsoft.com/office/powerpoint/2010/main" val="386936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277938" y="2355850"/>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7422324D-EF02-4AC3-AD9A-AEDE431EFE9F}" type="slidenum">
              <a:rPr lang="ru-RU" altLang="ru-RU"/>
              <a:pPr>
                <a:defRPr/>
              </a:pPr>
              <a:t>‹#›</a:t>
            </a:fld>
            <a:endParaRPr lang="ru-RU" altLang="ru-RU"/>
          </a:p>
        </p:txBody>
      </p:sp>
    </p:spTree>
    <p:extLst>
      <p:ext uri="{BB962C8B-B14F-4D97-AF65-F5344CB8AC3E}">
        <p14:creationId xmlns:p14="http://schemas.microsoft.com/office/powerpoint/2010/main" val="259503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40"/>
          <p:cNvCxnSpPr/>
          <p:nvPr/>
        </p:nvCxnSpPr>
        <p:spPr>
          <a:xfrm>
            <a:off x="1277938" y="23542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FEE0A750-5BAB-4F55-9F2E-A34CC83E089E}" type="slidenum">
              <a:rPr lang="ru-RU" altLang="ru-RU"/>
              <a:pPr>
                <a:defRPr/>
              </a:pPr>
              <a:t>‹#›</a:t>
            </a:fld>
            <a:endParaRPr lang="ru-RU" altLang="ru-RU"/>
          </a:p>
        </p:txBody>
      </p:sp>
    </p:spTree>
    <p:extLst>
      <p:ext uri="{BB962C8B-B14F-4D97-AF65-F5344CB8AC3E}">
        <p14:creationId xmlns:p14="http://schemas.microsoft.com/office/powerpoint/2010/main" val="3135514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277938" y="23542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7CC57A10-C1D6-4E32-B591-1BE5CBCADA33}" type="slidenum">
              <a:rPr lang="ru-RU" altLang="ru-RU"/>
              <a:pPr>
                <a:defRPr/>
              </a:pPr>
              <a:t>‹#›</a:t>
            </a:fld>
            <a:endParaRPr lang="ru-RU" altLang="ru-RU"/>
          </a:p>
        </p:txBody>
      </p:sp>
    </p:spTree>
    <p:extLst>
      <p:ext uri="{BB962C8B-B14F-4D97-AF65-F5344CB8AC3E}">
        <p14:creationId xmlns:p14="http://schemas.microsoft.com/office/powerpoint/2010/main" val="3663969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DA827F0-F359-4C97-BDBF-C32D3D31A3FA}" type="slidenum">
              <a:rPr lang="ru-RU" altLang="ru-RU"/>
              <a:pPr>
                <a:defRPr/>
              </a:pPr>
              <a:t>‹#›</a:t>
            </a:fld>
            <a:endParaRPr lang="ru-RU" altLang="ru-RU"/>
          </a:p>
        </p:txBody>
      </p:sp>
    </p:spTree>
    <p:extLst>
      <p:ext uri="{BB962C8B-B14F-4D97-AF65-F5344CB8AC3E}">
        <p14:creationId xmlns:p14="http://schemas.microsoft.com/office/powerpoint/2010/main" val="4028488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277938" y="2913063"/>
            <a:ext cx="23336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DE799F35-E168-4303-B0D5-477D65BB9482}" type="slidenum">
              <a:rPr lang="ru-RU" altLang="ru-RU"/>
              <a:pPr>
                <a:defRPr/>
              </a:pPr>
              <a:t>‹#›</a:t>
            </a:fld>
            <a:endParaRPr lang="ru-RU" altLang="ru-RU"/>
          </a:p>
        </p:txBody>
      </p:sp>
    </p:spTree>
    <p:extLst>
      <p:ext uri="{BB962C8B-B14F-4D97-AF65-F5344CB8AC3E}">
        <p14:creationId xmlns:p14="http://schemas.microsoft.com/office/powerpoint/2010/main" val="257111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A3C6FD-BD9E-4A68-A669-E009F210EC56}" type="slidenum">
              <a:rPr lang="ru-RU" altLang="ru-RU"/>
              <a:pPr>
                <a:defRPr/>
              </a:pPr>
              <a:t>‹#›</a:t>
            </a:fld>
            <a:endParaRPr lang="ru-RU" altLang="ru-RU"/>
          </a:p>
        </p:txBody>
      </p:sp>
    </p:spTree>
    <p:extLst>
      <p:ext uri="{BB962C8B-B14F-4D97-AF65-F5344CB8AC3E}">
        <p14:creationId xmlns:p14="http://schemas.microsoft.com/office/powerpoint/2010/main" val="831314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C4CE179-3BB5-491E-95FC-7A187E88F249}" type="slidenum">
              <a:rPr lang="ru-RU" altLang="ru-RU"/>
              <a:pPr>
                <a:defRPr/>
              </a:pPr>
              <a:t>‹#›</a:t>
            </a:fld>
            <a:endParaRPr lang="ru-RU" altLang="ru-RU"/>
          </a:p>
        </p:txBody>
      </p:sp>
    </p:spTree>
    <p:extLst>
      <p:ext uri="{BB962C8B-B14F-4D97-AF65-F5344CB8AC3E}">
        <p14:creationId xmlns:p14="http://schemas.microsoft.com/office/powerpoint/2010/main" val="395142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AC29373-B07A-4F3F-9E54-1DB02CA0B04C}" type="slidenum">
              <a:rPr lang="ru-RU" altLang="ru-RU"/>
              <a:pPr>
                <a:defRPr/>
              </a:pPr>
              <a:t>‹#›</a:t>
            </a:fld>
            <a:endParaRPr lang="ru-RU" altLang="ru-RU"/>
          </a:p>
        </p:txBody>
      </p:sp>
    </p:spTree>
    <p:extLst>
      <p:ext uri="{BB962C8B-B14F-4D97-AF65-F5344CB8AC3E}">
        <p14:creationId xmlns:p14="http://schemas.microsoft.com/office/powerpoint/2010/main" val="318507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277938" y="4140200"/>
            <a:ext cx="660717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6FAB75E-6D49-4435-B9B3-06AF75BC74E0}" type="slidenum">
              <a:rPr lang="ru-RU" altLang="ru-RU"/>
              <a:pPr>
                <a:defRPr/>
              </a:pPr>
              <a:t>‹#›</a:t>
            </a:fld>
            <a:endParaRPr lang="ru-RU" altLang="ru-RU"/>
          </a:p>
        </p:txBody>
      </p:sp>
    </p:spTree>
    <p:extLst>
      <p:ext uri="{BB962C8B-B14F-4D97-AF65-F5344CB8AC3E}">
        <p14:creationId xmlns:p14="http://schemas.microsoft.com/office/powerpoint/2010/main" val="1087973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7200" smtClean="0"/>
              <a:t>“</a:t>
            </a:r>
          </a:p>
        </p:txBody>
      </p:sp>
      <p:sp>
        <p:nvSpPr>
          <p:cNvPr id="6" name="TextBox 5"/>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ru-RU" sz="7200" smtClean="0"/>
              <a:t>”</a:t>
            </a:r>
          </a:p>
        </p:txBody>
      </p:sp>
      <p:cxnSp>
        <p:nvCxnSpPr>
          <p:cNvPr id="7" name="Straight Connector 18"/>
          <p:cNvCxnSpPr/>
          <p:nvPr/>
        </p:nvCxnSpPr>
        <p:spPr>
          <a:xfrm>
            <a:off x="1277938" y="4140200"/>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1" name="Slide Number Placeholder 5"/>
          <p:cNvSpPr>
            <a:spLocks noGrp="1"/>
          </p:cNvSpPr>
          <p:nvPr>
            <p:ph type="sldNum" sz="quarter" idx="16"/>
          </p:nvPr>
        </p:nvSpPr>
        <p:spPr/>
        <p:txBody>
          <a:bodyPr/>
          <a:lstStyle>
            <a:lvl1pPr>
              <a:defRPr/>
            </a:lvl1pPr>
          </a:lstStyle>
          <a:p>
            <a:pPr>
              <a:defRPr/>
            </a:pPr>
            <a:fld id="{6956C92D-EE8F-4B60-ABEE-7C9BDE5C0008}" type="slidenum">
              <a:rPr lang="ru-RU" altLang="ru-RU"/>
              <a:pPr>
                <a:defRPr/>
              </a:pPr>
              <a:t>‹#›</a:t>
            </a:fld>
            <a:endParaRPr lang="ru-RU" altLang="ru-RU"/>
          </a:p>
        </p:txBody>
      </p:sp>
    </p:spTree>
    <p:extLst>
      <p:ext uri="{BB962C8B-B14F-4D97-AF65-F5344CB8AC3E}">
        <p14:creationId xmlns:p14="http://schemas.microsoft.com/office/powerpoint/2010/main" val="1074660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F1C1A3E-A599-4C79-B470-A308920D36BD}" type="slidenum">
              <a:rPr lang="ru-RU" altLang="ru-RU"/>
              <a:pPr>
                <a:defRPr/>
              </a:pPr>
              <a:t>‹#›</a:t>
            </a:fld>
            <a:endParaRPr lang="ru-RU" altLang="ru-RU"/>
          </a:p>
        </p:txBody>
      </p:sp>
    </p:spTree>
    <p:extLst>
      <p:ext uri="{BB962C8B-B14F-4D97-AF65-F5344CB8AC3E}">
        <p14:creationId xmlns:p14="http://schemas.microsoft.com/office/powerpoint/2010/main" val="321482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8000" smtClean="0"/>
              <a:t>“</a:t>
            </a:r>
          </a:p>
        </p:txBody>
      </p:sp>
      <p:sp>
        <p:nvSpPr>
          <p:cNvPr id="6" name="TextBox 5"/>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ru-RU" sz="8000" smtClean="0"/>
              <a:t>”</a:t>
            </a:r>
          </a:p>
        </p:txBody>
      </p:sp>
      <p:cxnSp>
        <p:nvCxnSpPr>
          <p:cNvPr id="7" name="Straight Connector 25"/>
          <p:cNvCxnSpPr/>
          <p:nvPr/>
        </p:nvCxnSpPr>
        <p:spPr>
          <a:xfrm>
            <a:off x="1277938" y="3429000"/>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p:txBody>
          <a:bodyPr/>
          <a:lstStyle>
            <a:lvl1pPr>
              <a:defRPr/>
            </a:lvl1pPr>
          </a:lstStyle>
          <a:p>
            <a:pPr>
              <a:defRPr/>
            </a:pPr>
            <a:fld id="{D0E896D9-CC06-4932-AB31-02F7C9BBDACC}" type="slidenum">
              <a:rPr lang="ru-RU" altLang="ru-RU"/>
              <a:pPr>
                <a:defRPr/>
              </a:pPr>
              <a:t>‹#›</a:t>
            </a:fld>
            <a:endParaRPr lang="ru-RU" altLang="ru-RU"/>
          </a:p>
        </p:txBody>
      </p:sp>
    </p:spTree>
    <p:extLst>
      <p:ext uri="{BB962C8B-B14F-4D97-AF65-F5344CB8AC3E}">
        <p14:creationId xmlns:p14="http://schemas.microsoft.com/office/powerpoint/2010/main" val="2841727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277938" y="3429000"/>
            <a:ext cx="660717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endParaRPr lang="ru-RU"/>
          </a:p>
        </p:txBody>
      </p:sp>
      <p:sp>
        <p:nvSpPr>
          <p:cNvPr id="7" name="Footer Placeholder 4"/>
          <p:cNvSpPr>
            <a:spLocks noGrp="1"/>
          </p:cNvSpPr>
          <p:nvPr>
            <p:ph type="ftr" sz="quarter" idx="15"/>
          </p:nvPr>
        </p:nvSpPr>
        <p:spPr/>
        <p:txBody>
          <a:bodyPr/>
          <a:lstStyle>
            <a:lvl1pPr>
              <a:defRPr/>
            </a:lvl1pPr>
          </a:lstStyle>
          <a:p>
            <a:pPr>
              <a:defRPr/>
            </a:pPr>
            <a:endParaRPr lang="ru-RU"/>
          </a:p>
        </p:txBody>
      </p:sp>
      <p:sp>
        <p:nvSpPr>
          <p:cNvPr id="8" name="Slide Number Placeholder 5"/>
          <p:cNvSpPr>
            <a:spLocks noGrp="1"/>
          </p:cNvSpPr>
          <p:nvPr>
            <p:ph type="sldNum" sz="quarter" idx="16"/>
          </p:nvPr>
        </p:nvSpPr>
        <p:spPr/>
        <p:txBody>
          <a:bodyPr/>
          <a:lstStyle>
            <a:lvl1pPr>
              <a:defRPr/>
            </a:lvl1pPr>
          </a:lstStyle>
          <a:p>
            <a:pPr>
              <a:defRPr/>
            </a:pPr>
            <a:fld id="{CEA7A541-3C75-4C5F-87A1-74D27D4E314E}" type="slidenum">
              <a:rPr lang="ru-RU" altLang="ru-RU"/>
              <a:pPr>
                <a:defRPr/>
              </a:pPr>
              <a:t>‹#›</a:t>
            </a:fld>
            <a:endParaRPr lang="ru-RU" altLang="ru-RU"/>
          </a:p>
        </p:txBody>
      </p:sp>
    </p:spTree>
    <p:extLst>
      <p:ext uri="{BB962C8B-B14F-4D97-AF65-F5344CB8AC3E}">
        <p14:creationId xmlns:p14="http://schemas.microsoft.com/office/powerpoint/2010/main" val="2357874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277938" y="2354263"/>
            <a:ext cx="660717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81241CB-E5B9-4589-80C5-55B703E7684B}" type="slidenum">
              <a:rPr lang="ru-RU" altLang="ru-RU"/>
              <a:pPr>
                <a:defRPr/>
              </a:pPr>
              <a:t>‹#›</a:t>
            </a:fld>
            <a:endParaRPr lang="ru-RU" altLang="ru-RU"/>
          </a:p>
        </p:txBody>
      </p:sp>
    </p:spTree>
    <p:extLst>
      <p:ext uri="{BB962C8B-B14F-4D97-AF65-F5344CB8AC3E}">
        <p14:creationId xmlns:p14="http://schemas.microsoft.com/office/powerpoint/2010/main" val="383604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6245225" y="906463"/>
            <a:ext cx="0" cy="4968875"/>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68C2816-B933-47B7-9139-D08E0CC787AF}" type="slidenum">
              <a:rPr lang="ru-RU" altLang="ru-RU"/>
              <a:pPr>
                <a:defRPr/>
              </a:pPr>
              <a:t>‹#›</a:t>
            </a:fld>
            <a:endParaRPr lang="ru-RU" altLang="ru-RU"/>
          </a:p>
        </p:txBody>
      </p:sp>
    </p:spTree>
    <p:extLst>
      <p:ext uri="{BB962C8B-B14F-4D97-AF65-F5344CB8AC3E}">
        <p14:creationId xmlns:p14="http://schemas.microsoft.com/office/powerpoint/2010/main" val="151428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07F471-5FBE-4389-9954-E8F06D919A45}" type="slidenum">
              <a:rPr lang="ru-RU" altLang="ru-RU"/>
              <a:pPr>
                <a:defRPr/>
              </a:pPr>
              <a:t>‹#›</a:t>
            </a:fld>
            <a:endParaRPr lang="ru-RU" altLang="ru-RU"/>
          </a:p>
        </p:txBody>
      </p:sp>
    </p:spTree>
    <p:extLst>
      <p:ext uri="{BB962C8B-B14F-4D97-AF65-F5344CB8AC3E}">
        <p14:creationId xmlns:p14="http://schemas.microsoft.com/office/powerpoint/2010/main" val="326458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2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6EC7A63-094F-4C01-BA76-FFDE8828F384}" type="slidenum">
              <a:rPr lang="ru-RU" altLang="ru-RU"/>
              <a:pPr>
                <a:defRPr/>
              </a:pPr>
              <a:t>‹#›</a:t>
            </a:fld>
            <a:endParaRPr lang="ru-RU" altLang="ru-RU"/>
          </a:p>
        </p:txBody>
      </p:sp>
    </p:spTree>
    <p:extLst>
      <p:ext uri="{BB962C8B-B14F-4D97-AF65-F5344CB8AC3E}">
        <p14:creationId xmlns:p14="http://schemas.microsoft.com/office/powerpoint/2010/main" val="18292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8C8EBF7-E709-4496-A84C-5CF2F61011EE}" type="slidenum">
              <a:rPr lang="ru-RU" altLang="ru-RU"/>
              <a:pPr>
                <a:defRPr/>
              </a:pPr>
              <a:t>‹#›</a:t>
            </a:fld>
            <a:endParaRPr lang="ru-RU" altLang="ru-RU"/>
          </a:p>
        </p:txBody>
      </p:sp>
    </p:spTree>
    <p:extLst>
      <p:ext uri="{BB962C8B-B14F-4D97-AF65-F5344CB8AC3E}">
        <p14:creationId xmlns:p14="http://schemas.microsoft.com/office/powerpoint/2010/main" val="225731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1793D19-DEAC-4F18-9DD5-669E05789CBE}" type="slidenum">
              <a:rPr lang="ru-RU" altLang="ru-RU"/>
              <a:pPr>
                <a:defRPr/>
              </a:pPr>
              <a:t>‹#›</a:t>
            </a:fld>
            <a:endParaRPr lang="ru-RU" altLang="ru-RU"/>
          </a:p>
        </p:txBody>
      </p:sp>
    </p:spTree>
    <p:extLst>
      <p:ext uri="{BB962C8B-B14F-4D97-AF65-F5344CB8AC3E}">
        <p14:creationId xmlns:p14="http://schemas.microsoft.com/office/powerpoint/2010/main" val="37998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DCA430E-618C-4C38-9398-B0366A7E9960}" type="slidenum">
              <a:rPr lang="ru-RU" altLang="ru-RU"/>
              <a:pPr>
                <a:defRPr/>
              </a:pPr>
              <a:t>‹#›</a:t>
            </a:fld>
            <a:endParaRPr lang="ru-RU" altLang="ru-RU"/>
          </a:p>
        </p:txBody>
      </p:sp>
    </p:spTree>
    <p:extLst>
      <p:ext uri="{BB962C8B-B14F-4D97-AF65-F5344CB8AC3E}">
        <p14:creationId xmlns:p14="http://schemas.microsoft.com/office/powerpoint/2010/main" val="62012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E469F10-4175-4783-8C9E-F998EF5209D3}" type="slidenum">
              <a:rPr lang="ru-RU" altLang="ru-RU"/>
              <a:pPr>
                <a:defRPr/>
              </a:pPr>
              <a:t>‹#›</a:t>
            </a:fld>
            <a:endParaRPr lang="ru-RU" altLang="ru-RU"/>
          </a:p>
        </p:txBody>
      </p:sp>
    </p:spTree>
    <p:extLst>
      <p:ext uri="{BB962C8B-B14F-4D97-AF65-F5344CB8AC3E}">
        <p14:creationId xmlns:p14="http://schemas.microsoft.com/office/powerpoint/2010/main" val="81380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020B65-DD64-42D6-A7D8-EE6738E21BCB}" type="slidenum">
              <a:rPr lang="ru-RU" altLang="ru-RU"/>
              <a:pPr>
                <a:defRPr/>
              </a:pPr>
              <a:t>‹#›</a:t>
            </a:fld>
            <a:endParaRPr lang="ru-RU" altLang="ru-RU"/>
          </a:p>
        </p:txBody>
      </p:sp>
    </p:spTree>
    <p:extLst>
      <p:ext uri="{BB962C8B-B14F-4D97-AF65-F5344CB8AC3E}">
        <p14:creationId xmlns:p14="http://schemas.microsoft.com/office/powerpoint/2010/main" val="312556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6002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29E249F-CBD3-484F-9300-2822CE46F9C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92"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2050" name="Picture 6" descr="SD-PanelContent-GrommetsCombined.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2052"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defRPr>
            </a:lvl1pPr>
          </a:lstStyle>
          <a:p>
            <a:pPr>
              <a:defRPr/>
            </a:pPr>
            <a:endParaRPr lang="ru-RU"/>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defRPr>
            </a:lvl1pPr>
          </a:lstStyle>
          <a:p>
            <a:pPr>
              <a:defRPr/>
            </a:pPr>
            <a:fld id="{FEFAD6E5-D6AA-4E69-97E7-0B22F127FBC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88" r:id="rId7"/>
    <p:sldLayoutId id="2147483899" r:id="rId8"/>
    <p:sldLayoutId id="2147483889" r:id="rId9"/>
    <p:sldLayoutId id="2147483890" r:id="rId10"/>
    <p:sldLayoutId id="2147483900" r:id="rId11"/>
    <p:sldLayoutId id="2147483901" r:id="rId12"/>
    <p:sldLayoutId id="2147483891" r:id="rId13"/>
    <p:sldLayoutId id="2147483902" r:id="rId14"/>
    <p:sldLayoutId id="2147483903" r:id="rId15"/>
    <p:sldLayoutId id="2147483904" r:id="rId16"/>
    <p:sldLayoutId id="2147483905"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ru.wikipedia.org/wiki/%D0%A4%D0%B0%D0%B9%D0%BB:Gavrila_Princip.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3" Type="http://schemas.openxmlformats.org/officeDocument/2006/relationships/slide" Target="slide24.xml"/><Relationship Id="rId18" Type="http://schemas.openxmlformats.org/officeDocument/2006/relationships/slide" Target="slide19.xml"/><Relationship Id="rId26" Type="http://schemas.openxmlformats.org/officeDocument/2006/relationships/slide" Target="slide17.xml"/><Relationship Id="rId39" Type="http://schemas.openxmlformats.org/officeDocument/2006/relationships/slide" Target="slide40.xml"/><Relationship Id="rId3" Type="http://schemas.openxmlformats.org/officeDocument/2006/relationships/slide" Target="slide4.xml"/><Relationship Id="rId21" Type="http://schemas.openxmlformats.org/officeDocument/2006/relationships/slide" Target="slide22.xml"/><Relationship Id="rId34" Type="http://schemas.openxmlformats.org/officeDocument/2006/relationships/slide" Target="slide35.xml"/><Relationship Id="rId42" Type="http://schemas.openxmlformats.org/officeDocument/2006/relationships/slide" Target="slide43.xml"/><Relationship Id="rId47" Type="http://schemas.openxmlformats.org/officeDocument/2006/relationships/slide" Target="slide48.xml"/><Relationship Id="rId50" Type="http://schemas.openxmlformats.org/officeDocument/2006/relationships/slide" Target="slide51.xml"/><Relationship Id="rId7" Type="http://schemas.openxmlformats.org/officeDocument/2006/relationships/slide" Target="slide28.xml"/><Relationship Id="rId12" Type="http://schemas.openxmlformats.org/officeDocument/2006/relationships/slide" Target="slide23.xml"/><Relationship Id="rId17" Type="http://schemas.openxmlformats.org/officeDocument/2006/relationships/slide" Target="slide18.xml"/><Relationship Id="rId25" Type="http://schemas.openxmlformats.org/officeDocument/2006/relationships/slide" Target="slide16.xml"/><Relationship Id="rId33" Type="http://schemas.openxmlformats.org/officeDocument/2006/relationships/slide" Target="slide34.xml"/><Relationship Id="rId38" Type="http://schemas.openxmlformats.org/officeDocument/2006/relationships/slide" Target="slide39.xml"/><Relationship Id="rId46" Type="http://schemas.openxmlformats.org/officeDocument/2006/relationships/slide" Target="slide47.xml"/><Relationship Id="rId2" Type="http://schemas.openxmlformats.org/officeDocument/2006/relationships/slide" Target="slide3.xml"/><Relationship Id="rId16" Type="http://schemas.openxmlformats.org/officeDocument/2006/relationships/slide" Target="slide27.xml"/><Relationship Id="rId20" Type="http://schemas.openxmlformats.org/officeDocument/2006/relationships/slide" Target="slide21.xml"/><Relationship Id="rId29" Type="http://schemas.openxmlformats.org/officeDocument/2006/relationships/slide" Target="slide10.xml"/><Relationship Id="rId41" Type="http://schemas.openxmlformats.org/officeDocument/2006/relationships/slide" Target="slide42.xml"/><Relationship Id="rId1" Type="http://schemas.openxmlformats.org/officeDocument/2006/relationships/slideLayout" Target="../slideLayouts/slideLayout13.xml"/><Relationship Id="rId6" Type="http://schemas.openxmlformats.org/officeDocument/2006/relationships/slide" Target="slide7.xml"/><Relationship Id="rId11" Type="http://schemas.openxmlformats.org/officeDocument/2006/relationships/slide" Target="slide32.xml"/><Relationship Id="rId24" Type="http://schemas.openxmlformats.org/officeDocument/2006/relationships/slide" Target="slide15.xml"/><Relationship Id="rId32" Type="http://schemas.openxmlformats.org/officeDocument/2006/relationships/slide" Target="slide33.xml"/><Relationship Id="rId37" Type="http://schemas.openxmlformats.org/officeDocument/2006/relationships/slide" Target="slide38.xml"/><Relationship Id="rId40" Type="http://schemas.openxmlformats.org/officeDocument/2006/relationships/slide" Target="slide41.xml"/><Relationship Id="rId45" Type="http://schemas.openxmlformats.org/officeDocument/2006/relationships/slide" Target="slide46.xml"/><Relationship Id="rId5" Type="http://schemas.openxmlformats.org/officeDocument/2006/relationships/slide" Target="slide6.xml"/><Relationship Id="rId15" Type="http://schemas.openxmlformats.org/officeDocument/2006/relationships/slide" Target="slide26.xml"/><Relationship Id="rId23" Type="http://schemas.openxmlformats.org/officeDocument/2006/relationships/slide" Target="slide14.xml"/><Relationship Id="rId28" Type="http://schemas.openxmlformats.org/officeDocument/2006/relationships/slide" Target="slide11.xml"/><Relationship Id="rId36" Type="http://schemas.openxmlformats.org/officeDocument/2006/relationships/slide" Target="slide37.xml"/><Relationship Id="rId49" Type="http://schemas.openxmlformats.org/officeDocument/2006/relationships/slide" Target="slide50.xml"/><Relationship Id="rId10" Type="http://schemas.openxmlformats.org/officeDocument/2006/relationships/slide" Target="slide31.xml"/><Relationship Id="rId19" Type="http://schemas.openxmlformats.org/officeDocument/2006/relationships/slide" Target="slide20.xml"/><Relationship Id="rId31" Type="http://schemas.openxmlformats.org/officeDocument/2006/relationships/slide" Target="slide8.xml"/><Relationship Id="rId44" Type="http://schemas.openxmlformats.org/officeDocument/2006/relationships/slide" Target="slide45.xml"/><Relationship Id="rId4" Type="http://schemas.openxmlformats.org/officeDocument/2006/relationships/slide" Target="slide5.xml"/><Relationship Id="rId9" Type="http://schemas.openxmlformats.org/officeDocument/2006/relationships/slide" Target="slide30.xml"/><Relationship Id="rId14" Type="http://schemas.openxmlformats.org/officeDocument/2006/relationships/slide" Target="slide25.xml"/><Relationship Id="rId22" Type="http://schemas.openxmlformats.org/officeDocument/2006/relationships/slide" Target="slide13.xml"/><Relationship Id="rId27" Type="http://schemas.openxmlformats.org/officeDocument/2006/relationships/slide" Target="slide12.xml"/><Relationship Id="rId30" Type="http://schemas.openxmlformats.org/officeDocument/2006/relationships/slide" Target="slide9.xml"/><Relationship Id="rId35" Type="http://schemas.openxmlformats.org/officeDocument/2006/relationships/slide" Target="slide36.xml"/><Relationship Id="rId43" Type="http://schemas.openxmlformats.org/officeDocument/2006/relationships/slide" Target="slide44.xml"/><Relationship Id="rId48" Type="http://schemas.openxmlformats.org/officeDocument/2006/relationships/slide" Target="slide49.xml"/><Relationship Id="rId8" Type="http://schemas.openxmlformats.org/officeDocument/2006/relationships/slide" Target="slide29.xml"/><Relationship Id="rId51" Type="http://schemas.openxmlformats.org/officeDocument/2006/relationships/slide" Target="slide5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4"/>
          <p:cNvSpPr>
            <a:spLocks noChangeArrowheads="1" noChangeShapeType="1" noTextEdit="1"/>
          </p:cNvSpPr>
          <p:nvPr/>
        </p:nvSpPr>
        <p:spPr bwMode="auto">
          <a:xfrm>
            <a:off x="1071563" y="642938"/>
            <a:ext cx="7162800" cy="1409700"/>
          </a:xfrm>
          <a:prstGeom prst="rect">
            <a:avLst/>
          </a:prstGeom>
        </p:spPr>
        <p:txBody>
          <a:bodyPr wrap="none" fromWordArt="1">
            <a:prstTxWarp prst="textDeflate">
              <a:avLst>
                <a:gd name="adj" fmla="val 26227"/>
              </a:avLst>
            </a:prstTxWarp>
          </a:bodyPr>
          <a:lstStyle/>
          <a:p>
            <a:pPr algn="ctr"/>
            <a:r>
              <a:rPr lang="ru-RU" sz="9600" kern="10">
                <a:ln w="9525">
                  <a:solidFill>
                    <a:srgbClr val="000080"/>
                  </a:solidFill>
                  <a:round/>
                  <a:headEnd/>
                  <a:tailEnd/>
                </a:ln>
                <a:solidFill>
                  <a:srgbClr val="FFFF99"/>
                </a:solidFill>
                <a:latin typeface="Impact" panose="020B0806030902050204" pitchFamily="34" charset="0"/>
              </a:rPr>
              <a:t>СВОЯ ИГРА</a:t>
            </a:r>
          </a:p>
        </p:txBody>
      </p:sp>
      <p:sp>
        <p:nvSpPr>
          <p:cNvPr id="18435" name="Text Box 6"/>
          <p:cNvSpPr txBox="1">
            <a:spLocks noChangeArrowheads="1"/>
          </p:cNvSpPr>
          <p:nvPr/>
        </p:nvSpPr>
        <p:spPr bwMode="auto">
          <a:xfrm>
            <a:off x="827088" y="5229225"/>
            <a:ext cx="698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sz="2000">
              <a:solidFill>
                <a:schemeClr val="accent1"/>
              </a:solidFill>
            </a:endParaRPr>
          </a:p>
        </p:txBody>
      </p:sp>
      <p:sp>
        <p:nvSpPr>
          <p:cNvPr id="18436" name="Rectangle 8"/>
          <p:cNvSpPr>
            <a:spLocks noChangeArrowheads="1"/>
          </p:cNvSpPr>
          <p:nvPr/>
        </p:nvSpPr>
        <p:spPr bwMode="auto">
          <a:xfrm>
            <a:off x="0" y="1524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8437" name="AutoShape 43">
            <a:hlinkClick r:id="" action="ppaction://noaction">
              <a:snd r:embed="rId3" name="applause.wav"/>
            </a:hlinkClick>
          </p:cNvPr>
          <p:cNvSpPr>
            <a:spLocks noChangeArrowheads="1"/>
          </p:cNvSpPr>
          <p:nvPr/>
        </p:nvSpPr>
        <p:spPr bwMode="auto">
          <a:xfrm>
            <a:off x="0" y="0"/>
            <a:ext cx="9144000" cy="6858000"/>
          </a:xfrm>
          <a:custGeom>
            <a:avLst/>
            <a:gdLst>
              <a:gd name="T0" fmla="*/ 0 w 28800"/>
              <a:gd name="T1" fmla="*/ 2147483646 h 21600"/>
              <a:gd name="T2" fmla="*/ 2147483646 w 28800"/>
              <a:gd name="T3" fmla="*/ 2147483646 h 21600"/>
              <a:gd name="T4" fmla="*/ 2147483646 w 28800"/>
              <a:gd name="T5" fmla="*/ 2147483646 h 21600"/>
              <a:gd name="T6" fmla="*/ 2147483646 w 28800"/>
              <a:gd name="T7" fmla="*/ 2147483646 h 21600"/>
              <a:gd name="T8" fmla="*/ 2147483646 w 28800"/>
              <a:gd name="T9" fmla="*/ 2147483646 h 21600"/>
              <a:gd name="T10" fmla="*/ 2147483646 w 28800"/>
              <a:gd name="T11" fmla="*/ 2147483646 h 21600"/>
              <a:gd name="T12" fmla="*/ 2147483646 w 28800"/>
              <a:gd name="T13" fmla="*/ 0 h 21600"/>
              <a:gd name="T14" fmla="*/ 2147483646 w 288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0 w 28800"/>
              <a:gd name="T25" fmla="*/ 330 h 21600"/>
              <a:gd name="T26" fmla="*/ 28360 w 28800"/>
              <a:gd name="T27" fmla="*/ 2127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00" h="21600">
                <a:moveTo>
                  <a:pt x="0" y="0"/>
                </a:moveTo>
                <a:lnTo>
                  <a:pt x="0" y="21600"/>
                </a:lnTo>
                <a:lnTo>
                  <a:pt x="28800" y="21600"/>
                </a:lnTo>
                <a:lnTo>
                  <a:pt x="28800" y="0"/>
                </a:lnTo>
                <a:lnTo>
                  <a:pt x="0" y="0"/>
                </a:lnTo>
                <a:close/>
                <a:moveTo>
                  <a:pt x="330" y="330"/>
                </a:moveTo>
                <a:lnTo>
                  <a:pt x="330" y="21270"/>
                </a:lnTo>
                <a:lnTo>
                  <a:pt x="28470" y="21270"/>
                </a:lnTo>
                <a:lnTo>
                  <a:pt x="28470" y="330"/>
                </a:lnTo>
                <a:lnTo>
                  <a:pt x="330" y="330"/>
                </a:lnTo>
                <a:close/>
              </a:path>
            </a:pathLst>
          </a:custGeom>
          <a:solidFill>
            <a:srgbClr val="FFFF99"/>
          </a:solidFill>
          <a:ln w="9525">
            <a:round/>
            <a:headEnd/>
            <a:tailEnd/>
          </a:ln>
          <a:scene3d>
            <a:camera prst="legacyPerspectiveFront"/>
            <a:lightRig rig="legacyFlat2" dir="t"/>
          </a:scene3d>
          <a:sp3d extrusionH="887400" prstMaterial="legacyMatte">
            <a:bevelT w="13500" h="13500" prst="angle"/>
            <a:bevelB w="13500" h="13500" prst="angle"/>
            <a:extrusionClr>
              <a:srgbClr val="FF6600"/>
            </a:extrusionClr>
            <a:contourClr>
              <a:srgbClr val="FFFF99"/>
            </a:contourClr>
          </a:sp3d>
        </p:spPr>
        <p:txBody>
          <a:bodyPr>
            <a:flatTx/>
          </a:bodyPr>
          <a:lstStyle/>
          <a:p>
            <a:endParaRPr lang="ru-RU"/>
          </a:p>
        </p:txBody>
      </p:sp>
      <p:sp>
        <p:nvSpPr>
          <p:cNvPr id="2054" name="Text Box 10"/>
          <p:cNvSpPr txBox="1">
            <a:spLocks noChangeArrowheads="1"/>
          </p:cNvSpPr>
          <p:nvPr/>
        </p:nvSpPr>
        <p:spPr bwMode="auto">
          <a:xfrm>
            <a:off x="928688" y="2357438"/>
            <a:ext cx="6480175" cy="3046412"/>
          </a:xfrm>
          <a:prstGeom prst="rect">
            <a:avLst/>
          </a:prstGeom>
          <a:noFill/>
          <a:ln w="9525">
            <a:noFill/>
            <a:miter lim="800000"/>
            <a:headEnd/>
            <a:tailEnd/>
          </a:ln>
        </p:spPr>
        <p:txBody>
          <a:bodyPr>
            <a:spAutoFit/>
          </a:bodyPr>
          <a:lstStyle/>
          <a:p>
            <a:pPr algn="ctr" eaLnBrk="1" hangingPunct="1">
              <a:spcBef>
                <a:spcPts val="0"/>
              </a:spcBef>
              <a:defRPr/>
            </a:pPr>
            <a:r>
              <a:rPr lang="ru-RU" sz="4800" b="1">
                <a:solidFill>
                  <a:srgbClr val="FF9933"/>
                </a:solidFill>
                <a:effectLst>
                  <a:outerShdw blurRad="38100" dist="38100" dir="2700000" algn="tl">
                    <a:srgbClr val="000000">
                      <a:alpha val="43137"/>
                    </a:srgbClr>
                  </a:outerShdw>
                </a:effectLst>
                <a:latin typeface="Arial" charset="0"/>
              </a:rPr>
              <a:t>Повторение</a:t>
            </a:r>
          </a:p>
          <a:p>
            <a:pPr algn="ctr" eaLnBrk="1" hangingPunct="1">
              <a:spcBef>
                <a:spcPts val="0"/>
              </a:spcBef>
              <a:defRPr/>
            </a:pPr>
            <a:r>
              <a:rPr lang="ru-RU" sz="4800" b="1">
                <a:solidFill>
                  <a:srgbClr val="FF9933"/>
                </a:solidFill>
                <a:effectLst>
                  <a:outerShdw blurRad="38100" dist="38100" dir="2700000" algn="tl">
                    <a:srgbClr val="000000">
                      <a:alpha val="43137"/>
                    </a:srgbClr>
                  </a:outerShdw>
                </a:effectLst>
                <a:latin typeface="Arial" charset="0"/>
              </a:rPr>
              <a:t> История </a:t>
            </a:r>
            <a:r>
              <a:rPr lang="ru-RU" sz="4800" b="1" dirty="0">
                <a:solidFill>
                  <a:srgbClr val="FF9933"/>
                </a:solidFill>
                <a:effectLst>
                  <a:outerShdw blurRad="38100" dist="38100" dir="2700000" algn="tl">
                    <a:srgbClr val="000000">
                      <a:alpha val="43137"/>
                    </a:srgbClr>
                  </a:outerShdw>
                </a:effectLst>
                <a:latin typeface="Arial" charset="0"/>
              </a:rPr>
              <a:t>Нового </a:t>
            </a:r>
            <a:r>
              <a:rPr lang="ru-RU" sz="4800" b="1">
                <a:solidFill>
                  <a:srgbClr val="FF9933"/>
                </a:solidFill>
                <a:effectLst>
                  <a:outerShdw blurRad="38100" dist="38100" dir="2700000" algn="tl">
                    <a:srgbClr val="000000">
                      <a:alpha val="43137"/>
                    </a:srgbClr>
                  </a:outerShdw>
                </a:effectLst>
                <a:latin typeface="Arial" charset="0"/>
              </a:rPr>
              <a:t>времени </a:t>
            </a:r>
          </a:p>
          <a:p>
            <a:pPr algn="ctr" eaLnBrk="1" hangingPunct="1">
              <a:spcBef>
                <a:spcPts val="0"/>
              </a:spcBef>
              <a:defRPr/>
            </a:pPr>
            <a:r>
              <a:rPr lang="ru-RU" sz="4800" b="1" dirty="0">
                <a:solidFill>
                  <a:srgbClr val="FF9933"/>
                </a:solidFill>
                <a:effectLst>
                  <a:outerShdw blurRad="38100" dist="38100" dir="2700000" algn="tl">
                    <a:srgbClr val="000000">
                      <a:alpha val="43137"/>
                    </a:srgbClr>
                  </a:outerShdw>
                </a:effectLst>
                <a:latin typeface="Arial" charset="0"/>
              </a:rPr>
              <a:t>7 класс</a:t>
            </a:r>
          </a:p>
        </p:txBody>
      </p:sp>
      <p:pic>
        <p:nvPicPr>
          <p:cNvPr id="18439" name="Picture 15" descr="BS0055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5427663"/>
            <a:ext cx="12668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28625" y="1428750"/>
            <a:ext cx="7929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Этот путешественник вновь отплыл в Индию и стал вице-королем владений, которые португальцам удалось захватить в этой стране. В Индии в 1524 г. он и умер </a:t>
            </a:r>
          </a:p>
        </p:txBody>
      </p:sp>
      <p:sp>
        <p:nvSpPr>
          <p:cNvPr id="9219" name="Text Box 3"/>
          <p:cNvSpPr txBox="1">
            <a:spLocks noChangeArrowheads="1"/>
          </p:cNvSpPr>
          <p:nvPr/>
        </p:nvSpPr>
        <p:spPr bwMode="auto">
          <a:xfrm>
            <a:off x="4643438" y="4714875"/>
            <a:ext cx="1512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Васко да Гама</a:t>
            </a:r>
          </a:p>
        </p:txBody>
      </p:sp>
      <p:sp>
        <p:nvSpPr>
          <p:cNvPr id="2867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9222"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292600"/>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9222"/>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219"/>
                                        </p:tgtEl>
                                        <p:attrNameLst>
                                          <p:attrName>style.visibility</p:attrName>
                                        </p:attrNameLst>
                                      </p:cBhvr>
                                      <p:to>
                                        <p:strVal val="visible"/>
                                      </p:to>
                                    </p:set>
                                  </p:childTnLst>
                                </p:cTn>
                              </p:par>
                            </p:childTnLst>
                          </p:cTn>
                        </p:par>
                      </p:childTnLst>
                    </p:cTn>
                  </p:par>
                </p:childTnLst>
              </p:cTn>
              <p:nextCondLst>
                <p:cond evt="onClick" delay="0">
                  <p:tgtEl>
                    <p:spTgt spid="9222"/>
                  </p:tgtEl>
                </p:cond>
              </p:nextCondLst>
            </p:seq>
          </p:childTnLst>
        </p:cTn>
      </p:par>
    </p:tnLst>
    <p:bldLst>
      <p:bldP spid="92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4143375" y="4500563"/>
            <a:ext cx="1797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latin typeface="Times New Roman" panose="02020603050405020304" pitchFamily="18" charset="0"/>
                <a:cs typeface="Times New Roman" panose="02020603050405020304" pitchFamily="18" charset="0"/>
              </a:rPr>
              <a:t>Христофор Колумб</a:t>
            </a:r>
            <a:endParaRPr lang="ru-RU" altLang="ru-RU" sz="2400" b="1">
              <a:solidFill>
                <a:srgbClr val="002060"/>
              </a:solidFill>
            </a:endParaRPr>
          </a:p>
        </p:txBody>
      </p:sp>
      <p:sp>
        <p:nvSpPr>
          <p:cNvPr id="29699"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0246"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4116388"/>
            <a:ext cx="16525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
        <p:nvSpPr>
          <p:cNvPr id="29702" name="Заголовок 6"/>
          <p:cNvSpPr>
            <a:spLocks noGrp="1"/>
          </p:cNvSpPr>
          <p:nvPr>
            <p:ph type="title"/>
          </p:nvPr>
        </p:nvSpPr>
        <p:spPr>
          <a:xfrm>
            <a:off x="714375" y="1857375"/>
            <a:ext cx="7858125" cy="1143000"/>
          </a:xfrm>
        </p:spPr>
        <p:txBody>
          <a:bodyPr/>
          <a:lstStyle/>
          <a:p>
            <a:pPr eaLnBrk="1" hangingPunct="1"/>
            <a:r>
              <a:rPr lang="ru-RU" altLang="ru-RU" sz="2800" smtClean="0">
                <a:ln>
                  <a:noFill/>
                </a:ln>
                <a:latin typeface="Times New Roman" panose="02020603050405020304" pitchFamily="18" charset="0"/>
                <a:cs typeface="Times New Roman" panose="02020603050405020304" pitchFamily="18" charset="0"/>
              </a:rPr>
              <a:t>О первой половине его жизни известно мало. Считают, что родился в 1451 г. в семье ткача в Генуе. Именно с ним в 1492 Фердинанд и Изабелла испанские подписали договор, согласно которому в случае удачи он бы назначался Вице-королём всех островов, которые он откроет. Совершил 4 путешествия</a:t>
            </a:r>
            <a:endParaRPr lang="ru-RU" altLang="ru-RU" sz="2800" b="1" smtClean="0">
              <a:ln>
                <a:no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02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43"/>
                                        </p:tgtEl>
                                        <p:attrNameLst>
                                          <p:attrName>style.visibility</p:attrName>
                                        </p:attrNameLst>
                                      </p:cBhvr>
                                      <p:to>
                                        <p:strVal val="visible"/>
                                      </p:to>
                                    </p:set>
                                  </p:childTnLst>
                                </p:cTn>
                              </p:par>
                            </p:childTnLst>
                          </p:cTn>
                        </p:par>
                      </p:childTnLst>
                    </p:cTn>
                  </p:par>
                </p:childTnLst>
              </p:cTn>
              <p:nextCondLst>
                <p:cond evt="onClick" delay="0">
                  <p:tgtEl>
                    <p:spTgt spid="10246"/>
                  </p:tgtEl>
                </p:cond>
              </p:nextCondLst>
            </p:seq>
          </p:childTnLst>
        </p:cTn>
      </p:par>
    </p:tnLst>
    <p:bldLst>
      <p:bldP spid="102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79388" y="404813"/>
            <a:ext cx="8532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4000" b="1">
                <a:solidFill>
                  <a:srgbClr val="FFFF99"/>
                </a:solidFill>
              </a:rPr>
              <a:t> </a:t>
            </a:r>
            <a:endParaRPr lang="ru-RU" altLang="ru-RU" sz="4000" b="1">
              <a:solidFill>
                <a:srgbClr val="FFFF99"/>
              </a:solidFill>
              <a:latin typeface="Comic Sans MS" panose="030F0702030302020204" pitchFamily="66" charset="0"/>
            </a:endParaRPr>
          </a:p>
        </p:txBody>
      </p:sp>
      <p:sp>
        <p:nvSpPr>
          <p:cNvPr id="11267" name="Text Box 3"/>
          <p:cNvSpPr txBox="1">
            <a:spLocks noChangeArrowheads="1"/>
          </p:cNvSpPr>
          <p:nvPr/>
        </p:nvSpPr>
        <p:spPr bwMode="auto">
          <a:xfrm>
            <a:off x="3571875" y="5286375"/>
            <a:ext cx="1928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Фернан Магеллан</a:t>
            </a:r>
          </a:p>
        </p:txBody>
      </p:sp>
      <p:sp>
        <p:nvSpPr>
          <p:cNvPr id="30724"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127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4705350"/>
            <a:ext cx="1601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
        <p:nvSpPr>
          <p:cNvPr id="30727" name="Заголовок 5"/>
          <p:cNvSpPr>
            <a:spLocks noGrp="1"/>
          </p:cNvSpPr>
          <p:nvPr>
            <p:ph type="title"/>
          </p:nvPr>
        </p:nvSpPr>
        <p:spPr>
          <a:xfrm>
            <a:off x="749300" y="1219200"/>
            <a:ext cx="7572375" cy="2284413"/>
          </a:xfrm>
        </p:spPr>
        <p:txBody>
          <a:bodyPr/>
          <a:lstStyle/>
          <a:p>
            <a:pPr eaLnBrk="1" hangingPunct="1"/>
            <a:r>
              <a:rPr lang="ru-RU" altLang="ru-RU" sz="2800" smtClean="0">
                <a:ln>
                  <a:noFill/>
                </a:ln>
                <a:latin typeface="Times New Roman" panose="02020603050405020304" pitchFamily="18" charset="0"/>
                <a:cs typeface="Times New Roman" panose="02020603050405020304" pitchFamily="18" charset="0"/>
              </a:rPr>
              <a:t>По-португальски его фамилия звучит «Магальяйнш». Его флотилия состояла из 5 кораблей. Самый большой из них не превышал размерами Колумбову «Санта- Марию»</a:t>
            </a:r>
            <a:endParaRPr lang="ru-RU" altLang="ru-RU" sz="2800" b="1" smtClean="0">
              <a:ln>
                <a:no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27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67"/>
                                        </p:tgtEl>
                                        <p:attrNameLst>
                                          <p:attrName>style.visibility</p:attrName>
                                        </p:attrNameLst>
                                      </p:cBhvr>
                                      <p:to>
                                        <p:strVal val="visible"/>
                                      </p:to>
                                    </p:set>
                                  </p:childTnLst>
                                </p:cTn>
                              </p:par>
                            </p:childTnLst>
                          </p:cTn>
                        </p:par>
                      </p:childTnLst>
                    </p:cTn>
                  </p:par>
                </p:childTnLst>
              </p:cTn>
              <p:nextCondLst>
                <p:cond evt="onClick" delay="0">
                  <p:tgtEl>
                    <p:spTgt spid="11270"/>
                  </p:tgtEl>
                </p:cond>
              </p:nextCondLst>
            </p:seq>
          </p:childTnLst>
        </p:cTn>
      </p:par>
    </p:tnLst>
    <p:bldLst>
      <p:bldP spid="112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71500" y="1857375"/>
            <a:ext cx="8140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Красивые рослые люди с медно-красной кожей встречали Колумба в Индии. Кто они?</a:t>
            </a:r>
          </a:p>
        </p:txBody>
      </p:sp>
      <p:sp>
        <p:nvSpPr>
          <p:cNvPr id="15363" name="Text Box 3"/>
          <p:cNvSpPr txBox="1">
            <a:spLocks noChangeArrowheads="1"/>
          </p:cNvSpPr>
          <p:nvPr/>
        </p:nvSpPr>
        <p:spPr bwMode="auto">
          <a:xfrm>
            <a:off x="4714875" y="42862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Индейцы</a:t>
            </a:r>
          </a:p>
        </p:txBody>
      </p:sp>
      <p:sp>
        <p:nvSpPr>
          <p:cNvPr id="31748"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5366"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3786188"/>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http://bits.wikimedia.org/static-1.23wmf13/skins/common/images/magnify-clip.png">
            <a:hlinkClick r:id="rId4" tooltip="Увеличить"/>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34963"/>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53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363"/>
                                        </p:tgtEl>
                                        <p:attrNameLst>
                                          <p:attrName>style.visibility</p:attrName>
                                        </p:attrNameLst>
                                      </p:cBhvr>
                                      <p:to>
                                        <p:strVal val="visible"/>
                                      </p:to>
                                    </p:set>
                                  </p:childTnLst>
                                </p:cTn>
                              </p:par>
                            </p:childTnLst>
                          </p:cTn>
                        </p:par>
                      </p:childTnLst>
                    </p:cTn>
                  </p:par>
                </p:childTnLst>
              </p:cTn>
              <p:nextCondLst>
                <p:cond evt="onClick" delay="0">
                  <p:tgtEl>
                    <p:spTgt spid="15366"/>
                  </p:tgtEl>
                </p:cond>
              </p:nextCondLst>
            </p:seq>
          </p:childTnLst>
        </p:cTn>
      </p:par>
    </p:tnLst>
    <p:bldLst>
      <p:bldP spid="153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00063" y="1357313"/>
            <a:ext cx="83931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Как открытые земли в Центральной Америки и северного побережья Южной Америки назвал Колумб?</a:t>
            </a:r>
            <a:endParaRPr lang="ru-RU" altLang="ru-RU" sz="2800" b="1" i="1">
              <a:solidFill>
                <a:schemeClr val="bg1"/>
              </a:solidFill>
              <a:latin typeface="Times New Roman" panose="02020603050405020304" pitchFamily="18" charset="0"/>
              <a:cs typeface="Times New Roman" panose="02020603050405020304" pitchFamily="18" charset="0"/>
            </a:endParaRPr>
          </a:p>
        </p:txBody>
      </p:sp>
      <p:sp>
        <p:nvSpPr>
          <p:cNvPr id="16387" name="Text Box 3"/>
          <p:cNvSpPr txBox="1">
            <a:spLocks noChangeArrowheads="1"/>
          </p:cNvSpPr>
          <p:nvPr/>
        </p:nvSpPr>
        <p:spPr bwMode="auto">
          <a:xfrm>
            <a:off x="5214938" y="4643438"/>
            <a:ext cx="1500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Индия</a:t>
            </a:r>
          </a:p>
        </p:txBody>
      </p:sp>
      <p:sp>
        <p:nvSpPr>
          <p:cNvPr id="3277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639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4143375"/>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63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387"/>
                                        </p:tgtEl>
                                        <p:attrNameLst>
                                          <p:attrName>style.visibility</p:attrName>
                                        </p:attrNameLst>
                                      </p:cBhvr>
                                      <p:to>
                                        <p:strVal val="visible"/>
                                      </p:to>
                                    </p:set>
                                  </p:childTnLst>
                                </p:cTn>
                              </p:par>
                            </p:childTnLst>
                          </p:cTn>
                        </p:par>
                      </p:childTnLst>
                    </p:cTn>
                  </p:par>
                </p:childTnLst>
              </p:cTn>
              <p:nextCondLst>
                <p:cond evt="onClick" delay="0">
                  <p:tgtEl>
                    <p:spTgt spid="16390"/>
                  </p:tgtEl>
                </p:cond>
              </p:nextCondLst>
            </p:seq>
          </p:childTnLst>
        </p:cTn>
      </p:par>
    </p:tnLst>
    <p:bldLst>
      <p:bldP spid="163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41338" y="1412875"/>
            <a:ext cx="8031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Чего никогда не видели индейцы до вступления на их землю испанцев?</a:t>
            </a:r>
            <a:endParaRPr lang="ru-RU" altLang="ru-RU" sz="2800" b="1" i="1">
              <a:solidFill>
                <a:schemeClr val="bg1"/>
              </a:solidFill>
              <a:latin typeface="Times New Roman" panose="02020603050405020304" pitchFamily="18" charset="0"/>
              <a:cs typeface="Times New Roman" panose="02020603050405020304" pitchFamily="18" charset="0"/>
            </a:endParaRPr>
          </a:p>
        </p:txBody>
      </p:sp>
      <p:sp>
        <p:nvSpPr>
          <p:cNvPr id="17411" name="Text Box 3"/>
          <p:cNvSpPr txBox="1">
            <a:spLocks noChangeArrowheads="1"/>
          </p:cNvSpPr>
          <p:nvPr/>
        </p:nvSpPr>
        <p:spPr bwMode="auto">
          <a:xfrm>
            <a:off x="4786313" y="3643313"/>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Оружие</a:t>
            </a:r>
          </a:p>
        </p:txBody>
      </p:sp>
      <p:sp>
        <p:nvSpPr>
          <p:cNvPr id="3379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7414"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3143250"/>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4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411"/>
                                        </p:tgtEl>
                                        <p:attrNameLst>
                                          <p:attrName>style.visibility</p:attrName>
                                        </p:attrNameLst>
                                      </p:cBhvr>
                                      <p:to>
                                        <p:strVal val="visible"/>
                                      </p:to>
                                    </p:set>
                                  </p:childTnLst>
                                </p:cTn>
                              </p:par>
                            </p:childTnLst>
                          </p:cTn>
                        </p:par>
                      </p:childTnLst>
                    </p:cTn>
                  </p:par>
                </p:childTnLst>
              </p:cTn>
              <p:nextCondLst>
                <p:cond evt="onClick" delay="0">
                  <p:tgtEl>
                    <p:spTgt spid="17414"/>
                  </p:tgtEl>
                </p:cond>
              </p:nextCondLst>
            </p:seq>
          </p:childTnLst>
        </p:cTn>
      </p:par>
    </p:tnLst>
    <p:bldLst>
      <p:bldP spid="17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643438" y="3500438"/>
            <a:ext cx="164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компас</a:t>
            </a:r>
          </a:p>
        </p:txBody>
      </p:sp>
      <p:sp>
        <p:nvSpPr>
          <p:cNvPr id="34819"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8438"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3141663"/>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
        <p:nvSpPr>
          <p:cNvPr id="34822" name="Text Box 2"/>
          <p:cNvSpPr txBox="1">
            <a:spLocks noChangeArrowheads="1"/>
          </p:cNvSpPr>
          <p:nvPr/>
        </p:nvSpPr>
        <p:spPr bwMode="auto">
          <a:xfrm>
            <a:off x="357188" y="1428750"/>
            <a:ext cx="8464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Прибор, изобретенный китайцами и способствовавший развитию мореплавания?</a:t>
            </a:r>
            <a:endParaRPr lang="ru-RU" altLang="ru-RU" sz="2800" b="1" i="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84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435"/>
                                        </p:tgtEl>
                                        <p:attrNameLst>
                                          <p:attrName>style.visibility</p:attrName>
                                        </p:attrNameLst>
                                      </p:cBhvr>
                                      <p:to>
                                        <p:strVal val="visible"/>
                                      </p:to>
                                    </p:set>
                                  </p:childTnLst>
                                </p:cTn>
                              </p:par>
                            </p:childTnLst>
                          </p:cTn>
                        </p:par>
                      </p:childTnLst>
                    </p:cTn>
                  </p:par>
                </p:childTnLst>
              </p:cTn>
              <p:nextCondLst>
                <p:cond evt="onClick" delay="0">
                  <p:tgtEl>
                    <p:spTgt spid="18438"/>
                  </p:tgtEl>
                </p:cond>
              </p:nextCondLst>
            </p:seq>
          </p:childTnLst>
        </p:cTn>
      </p:par>
    </p:tnLst>
    <p:bldLst>
      <p:bldP spid="184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214938" y="3643313"/>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Канарские</a:t>
            </a:r>
            <a:endParaRPr lang="ru-RU" altLang="ru-RU" sz="2400">
              <a:solidFill>
                <a:srgbClr val="002060"/>
              </a:solidFill>
            </a:endParaRPr>
          </a:p>
        </p:txBody>
      </p:sp>
      <p:sp>
        <p:nvSpPr>
          <p:cNvPr id="35843"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9462"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3375025"/>
            <a:ext cx="18288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
        <p:nvSpPr>
          <p:cNvPr id="35846" name="Text Box 2"/>
          <p:cNvSpPr txBox="1">
            <a:spLocks noChangeArrowheads="1"/>
          </p:cNvSpPr>
          <p:nvPr/>
        </p:nvSpPr>
        <p:spPr bwMode="auto">
          <a:xfrm>
            <a:off x="755650" y="1428750"/>
            <a:ext cx="78168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Открытые Х. Колумбом острова в Центральной Америке, названы им «Собачьими островами» (от лат. </a:t>
            </a:r>
            <a:r>
              <a:rPr lang="en-US" altLang="ru-RU" sz="2800">
                <a:latin typeface="Times New Roman" panose="02020603050405020304" pitchFamily="18" charset="0"/>
                <a:cs typeface="Times New Roman" panose="02020603050405020304" pitchFamily="18" charset="0"/>
              </a:rPr>
              <a:t>c</a:t>
            </a:r>
            <a:r>
              <a:rPr lang="ru-RU" altLang="ru-RU" sz="2800">
                <a:latin typeface="Times New Roman" panose="02020603050405020304" pitchFamily="18" charset="0"/>
                <a:cs typeface="Times New Roman" panose="02020603050405020304" pitchFamily="18" charset="0"/>
              </a:rPr>
              <a:t>лова </a:t>
            </a:r>
            <a:r>
              <a:rPr lang="en-US" altLang="ru-RU" sz="2800">
                <a:latin typeface="Times New Roman" panose="02020603050405020304" pitchFamily="18" charset="0"/>
                <a:cs typeface="Times New Roman" panose="02020603050405020304" pitchFamily="18" charset="0"/>
              </a:rPr>
              <a:t>canis – </a:t>
            </a:r>
            <a:r>
              <a:rPr lang="ru-RU" altLang="ru-RU" sz="2800">
                <a:latin typeface="Times New Roman" panose="02020603050405020304" pitchFamily="18" charset="0"/>
                <a:cs typeface="Times New Roman" panose="02020603050405020304" pitchFamily="18" charset="0"/>
              </a:rPr>
              <a:t>собака). Как называются эти острова сейчас?</a:t>
            </a:r>
            <a:endParaRPr lang="ru-RU" altLang="ru-RU" sz="2800" b="1" i="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94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459"/>
                                        </p:tgtEl>
                                        <p:attrNameLst>
                                          <p:attrName>style.visibility</p:attrName>
                                        </p:attrNameLst>
                                      </p:cBhvr>
                                      <p:to>
                                        <p:strVal val="visible"/>
                                      </p:to>
                                    </p:set>
                                  </p:childTnLst>
                                </p:cTn>
                              </p:par>
                            </p:childTnLst>
                          </p:cTn>
                        </p:par>
                      </p:childTnLst>
                    </p:cTn>
                  </p:par>
                </p:childTnLst>
              </p:cTn>
              <p:nextCondLst>
                <p:cond evt="onClick" delay="0">
                  <p:tgtEl>
                    <p:spTgt spid="19462"/>
                  </p:tgtEl>
                </p:cond>
              </p:nextCondLst>
            </p:seq>
          </p:childTnLst>
        </p:cTn>
      </p:par>
    </p:tnLst>
    <p:bldLst>
      <p:bldP spid="194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14375" y="1000125"/>
            <a:ext cx="77866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800">
                <a:latin typeface="Times New Roman" panose="02020603050405020304" pitchFamily="18" charset="0"/>
                <a:cs typeface="Times New Roman" panose="02020603050405020304" pitchFamily="18" charset="0"/>
              </a:rPr>
              <a:t>Реформация в Германии началась с того, что 31 октября 1517г. Мартин Лютер прибил на дверях университетской церкви Виттенберга документ. Назовите его.</a:t>
            </a:r>
            <a:endParaRPr lang="ru-RU" altLang="ru-RU" sz="2800" b="1">
              <a:solidFill>
                <a:srgbClr val="002060"/>
              </a:solidFill>
              <a:latin typeface="Times New Roman" panose="02020603050405020304" pitchFamily="18" charset="0"/>
              <a:cs typeface="Times New Roman" panose="02020603050405020304" pitchFamily="18" charset="0"/>
            </a:endParaRPr>
          </a:p>
        </p:txBody>
      </p:sp>
      <p:sp>
        <p:nvSpPr>
          <p:cNvPr id="28675" name="Text Box 3"/>
          <p:cNvSpPr txBox="1">
            <a:spLocks noChangeArrowheads="1"/>
          </p:cNvSpPr>
          <p:nvPr/>
        </p:nvSpPr>
        <p:spPr bwMode="auto">
          <a:xfrm>
            <a:off x="5076825" y="4237038"/>
            <a:ext cx="17986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a:solidFill>
                  <a:srgbClr val="002060"/>
                </a:solidFill>
              </a:rPr>
              <a:t>«95 тезисов»    </a:t>
            </a:r>
          </a:p>
        </p:txBody>
      </p:sp>
      <p:sp>
        <p:nvSpPr>
          <p:cNvPr id="36868"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28678"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3929063"/>
            <a:ext cx="16906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86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675"/>
                                        </p:tgtEl>
                                        <p:attrNameLst>
                                          <p:attrName>style.visibility</p:attrName>
                                        </p:attrNameLst>
                                      </p:cBhvr>
                                      <p:to>
                                        <p:strVal val="visible"/>
                                      </p:to>
                                    </p:set>
                                  </p:childTnLst>
                                </p:cTn>
                              </p:par>
                            </p:childTnLst>
                          </p:cTn>
                        </p:par>
                      </p:childTnLst>
                    </p:cTn>
                  </p:par>
                </p:childTnLst>
              </p:cTn>
              <p:nextCondLst>
                <p:cond evt="onClick" delay="0">
                  <p:tgtEl>
                    <p:spTgt spid="28678"/>
                  </p:tgtEl>
                </p:cond>
              </p:nextCondLst>
            </p:seq>
          </p:childTnLst>
        </p:cTn>
      </p:par>
    </p:tnLst>
    <p:bldLst>
      <p:bldP spid="286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57250" y="1571625"/>
            <a:ext cx="7643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800">
                <a:latin typeface="Times New Roman" panose="02020603050405020304" pitchFamily="18" charset="0"/>
                <a:cs typeface="Times New Roman" panose="02020603050405020304" pitchFamily="18" charset="0"/>
              </a:rPr>
              <a:t>Церковь, основанная на учении Лютера, стала называться...</a:t>
            </a:r>
          </a:p>
        </p:txBody>
      </p:sp>
      <p:sp>
        <p:nvSpPr>
          <p:cNvPr id="29699" name="Text Box 3"/>
          <p:cNvSpPr txBox="1">
            <a:spLocks noChangeArrowheads="1"/>
          </p:cNvSpPr>
          <p:nvPr/>
        </p:nvSpPr>
        <p:spPr bwMode="auto">
          <a:xfrm>
            <a:off x="5000625" y="3857625"/>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лютеранская</a:t>
            </a:r>
          </a:p>
        </p:txBody>
      </p:sp>
      <p:sp>
        <p:nvSpPr>
          <p:cNvPr id="3789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29702"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838" y="3205163"/>
            <a:ext cx="171926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Багетная рамка 9"/>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970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699"/>
                                        </p:tgtEl>
                                        <p:attrNameLst>
                                          <p:attrName>style.visibility</p:attrName>
                                        </p:attrNameLst>
                                      </p:cBhvr>
                                      <p:to>
                                        <p:strVal val="visible"/>
                                      </p:to>
                                    </p:set>
                                  </p:childTnLst>
                                </p:cTn>
                              </p:par>
                            </p:childTnLst>
                          </p:cTn>
                        </p:par>
                      </p:childTnLst>
                    </p:cTn>
                  </p:par>
                </p:childTnLst>
              </p:cTn>
              <p:nextCondLst>
                <p:cond evt="onClick" delay="0">
                  <p:tgtEl>
                    <p:spTgt spid="29702"/>
                  </p:tgtEl>
                </p:cond>
              </p:nextCondLst>
            </p:seq>
          </p:childTnLst>
        </p:cTn>
      </p:par>
    </p:tnLst>
    <p:bldLst>
      <p:bldP spid="2969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7346" name="AutoShape 2">
            <a:hlinkClick r:id="rId2" action="ppaction://hlinksldjump"/>
          </p:cNvPr>
          <p:cNvSpPr>
            <a:spLocks noChangeArrowheads="1"/>
          </p:cNvSpPr>
          <p:nvPr/>
        </p:nvSpPr>
        <p:spPr bwMode="auto">
          <a:xfrm>
            <a:off x="2500313" y="142875"/>
            <a:ext cx="1223962" cy="5969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20483" name="AutoShape 3"/>
          <p:cNvSpPr>
            <a:spLocks noChangeArrowheads="1"/>
          </p:cNvSpPr>
          <p:nvPr/>
        </p:nvSpPr>
        <p:spPr bwMode="auto">
          <a:xfrm>
            <a:off x="142875" y="142875"/>
            <a:ext cx="2286000" cy="5969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20484" name="AutoShape 4"/>
          <p:cNvSpPr>
            <a:spLocks noChangeArrowheads="1"/>
          </p:cNvSpPr>
          <p:nvPr/>
        </p:nvSpPr>
        <p:spPr bwMode="auto">
          <a:xfrm>
            <a:off x="142875" y="785813"/>
            <a:ext cx="2286000"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a:solidFill>
                  <a:schemeClr val="bg1"/>
                </a:solidFill>
              </a:rPr>
              <a:t>Путешественники</a:t>
            </a:r>
            <a:endParaRPr lang="ru-RU" altLang="ru-RU" sz="2000">
              <a:solidFill>
                <a:schemeClr val="bg1"/>
              </a:solidFill>
            </a:endParaRPr>
          </a:p>
        </p:txBody>
      </p:sp>
      <p:sp>
        <p:nvSpPr>
          <p:cNvPr id="20485" name="AutoShape 5"/>
          <p:cNvSpPr>
            <a:spLocks noChangeArrowheads="1"/>
          </p:cNvSpPr>
          <p:nvPr/>
        </p:nvSpPr>
        <p:spPr bwMode="auto">
          <a:xfrm>
            <a:off x="142875" y="1428750"/>
            <a:ext cx="2286000"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a:solidFill>
                  <a:schemeClr val="bg1"/>
                </a:solidFill>
              </a:rPr>
              <a:t>О чем идет речь?</a:t>
            </a:r>
            <a:endParaRPr lang="ru-RU" altLang="ru-RU" sz="2000">
              <a:solidFill>
                <a:schemeClr val="bg1"/>
              </a:solidFill>
            </a:endParaRPr>
          </a:p>
        </p:txBody>
      </p:sp>
      <p:sp>
        <p:nvSpPr>
          <p:cNvPr id="20486" name="AutoShape 6"/>
          <p:cNvSpPr>
            <a:spLocks noChangeArrowheads="1"/>
          </p:cNvSpPr>
          <p:nvPr/>
        </p:nvSpPr>
        <p:spPr bwMode="auto">
          <a:xfrm>
            <a:off x="142875" y="2071688"/>
            <a:ext cx="2286000"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2800" b="1">
              <a:solidFill>
                <a:schemeClr val="bg1"/>
              </a:solidFill>
            </a:endParaRPr>
          </a:p>
          <a:p>
            <a:pPr algn="ctr" eaLnBrk="1" hangingPunct="1"/>
            <a:r>
              <a:rPr lang="ru-RU" altLang="ru-RU" sz="2000" b="1">
                <a:solidFill>
                  <a:schemeClr val="bg1"/>
                </a:solidFill>
              </a:rPr>
              <a:t>Реформация</a:t>
            </a:r>
            <a:endParaRPr lang="ru-RU" altLang="ru-RU" sz="2000">
              <a:solidFill>
                <a:schemeClr val="bg1"/>
              </a:solidFill>
            </a:endParaRPr>
          </a:p>
          <a:p>
            <a:pPr algn="ctr" eaLnBrk="1" hangingPunct="1"/>
            <a:r>
              <a:rPr lang="ru-RU" altLang="ru-RU" sz="2400" b="1">
                <a:solidFill>
                  <a:schemeClr val="bg1"/>
                </a:solidFill>
              </a:rPr>
              <a:t> </a:t>
            </a:r>
          </a:p>
        </p:txBody>
      </p:sp>
      <p:sp>
        <p:nvSpPr>
          <p:cNvPr id="20487" name="AutoShape 8"/>
          <p:cNvSpPr>
            <a:spLocks noChangeArrowheads="1"/>
          </p:cNvSpPr>
          <p:nvPr/>
        </p:nvSpPr>
        <p:spPr bwMode="auto">
          <a:xfrm>
            <a:off x="142875" y="2714625"/>
            <a:ext cx="2286000"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a:solidFill>
                  <a:schemeClr val="bg1"/>
                </a:solidFill>
              </a:rPr>
              <a:t>Кому принадлежат </a:t>
            </a:r>
          </a:p>
          <a:p>
            <a:pPr algn="ctr" eaLnBrk="1" hangingPunct="1"/>
            <a:r>
              <a:rPr lang="ru-RU" altLang="ru-RU" b="1">
                <a:solidFill>
                  <a:schemeClr val="bg1"/>
                </a:solidFill>
              </a:rPr>
              <a:t>слова</a:t>
            </a:r>
            <a:endParaRPr lang="ru-RU" altLang="ru-RU">
              <a:solidFill>
                <a:schemeClr val="bg1"/>
              </a:solidFill>
            </a:endParaRPr>
          </a:p>
        </p:txBody>
      </p:sp>
      <p:sp>
        <p:nvSpPr>
          <p:cNvPr id="20488" name="AutoShape 9"/>
          <p:cNvSpPr>
            <a:spLocks noChangeArrowheads="1"/>
          </p:cNvSpPr>
          <p:nvPr/>
        </p:nvSpPr>
        <p:spPr bwMode="auto">
          <a:xfrm>
            <a:off x="142875" y="3357563"/>
            <a:ext cx="2286000"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a:solidFill>
                  <a:schemeClr val="bg1"/>
                </a:solidFill>
              </a:rPr>
              <a:t>Нидерланды</a:t>
            </a:r>
            <a:endParaRPr lang="ru-RU" altLang="ru-RU">
              <a:solidFill>
                <a:schemeClr val="bg1"/>
              </a:solidFill>
            </a:endParaRPr>
          </a:p>
        </p:txBody>
      </p:sp>
      <p:sp>
        <p:nvSpPr>
          <p:cNvPr id="20489" name="Text Box 10"/>
          <p:cNvSpPr txBox="1">
            <a:spLocks noChangeArrowheads="1"/>
          </p:cNvSpPr>
          <p:nvPr/>
        </p:nvSpPr>
        <p:spPr bwMode="auto">
          <a:xfrm>
            <a:off x="142875" y="214313"/>
            <a:ext cx="222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a:solidFill>
                  <a:schemeClr val="bg1"/>
                </a:solidFill>
              </a:rPr>
              <a:t>Черный ящик</a:t>
            </a:r>
            <a:endParaRPr lang="ru-RU" altLang="ru-RU" sz="2000">
              <a:solidFill>
                <a:schemeClr val="bg1"/>
              </a:solidFill>
            </a:endParaRPr>
          </a:p>
        </p:txBody>
      </p:sp>
      <p:sp>
        <p:nvSpPr>
          <p:cNvPr id="20490" name="Text Box 11"/>
          <p:cNvSpPr txBox="1">
            <a:spLocks noChangeArrowheads="1"/>
          </p:cNvSpPr>
          <p:nvPr/>
        </p:nvSpPr>
        <p:spPr bwMode="auto">
          <a:xfrm>
            <a:off x="7956550" y="134143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a:p>
        </p:txBody>
      </p:sp>
      <p:sp>
        <p:nvSpPr>
          <p:cNvPr id="57356" name="AutoShape 12">
            <a:hlinkClick r:id="rId3" action="ppaction://hlinksldjump"/>
          </p:cNvPr>
          <p:cNvSpPr>
            <a:spLocks noChangeArrowheads="1"/>
          </p:cNvSpPr>
          <p:nvPr/>
        </p:nvSpPr>
        <p:spPr bwMode="auto">
          <a:xfrm>
            <a:off x="3857625" y="142875"/>
            <a:ext cx="1223963" cy="5969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7357" name="AutoShape 13">
            <a:hlinkClick r:id="rId4" action="ppaction://hlinksldjump"/>
          </p:cNvPr>
          <p:cNvSpPr>
            <a:spLocks noChangeArrowheads="1"/>
          </p:cNvSpPr>
          <p:nvPr/>
        </p:nvSpPr>
        <p:spPr bwMode="auto">
          <a:xfrm>
            <a:off x="5214938" y="142875"/>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7358" name="AutoShape 14">
            <a:hlinkClick r:id="rId5" action="ppaction://hlinksldjump"/>
          </p:cNvPr>
          <p:cNvSpPr>
            <a:spLocks noChangeArrowheads="1"/>
          </p:cNvSpPr>
          <p:nvPr/>
        </p:nvSpPr>
        <p:spPr bwMode="auto">
          <a:xfrm>
            <a:off x="6572250" y="142875"/>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359" name="AutoShape 15">
            <a:hlinkClick r:id="rId6" action="ppaction://hlinksldjump"/>
          </p:cNvPr>
          <p:cNvSpPr>
            <a:spLocks noChangeArrowheads="1"/>
          </p:cNvSpPr>
          <p:nvPr/>
        </p:nvSpPr>
        <p:spPr bwMode="auto">
          <a:xfrm>
            <a:off x="7920038" y="142875"/>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57360" name="AutoShape 16">
            <a:hlinkClick r:id="rId7" action="ppaction://hlinksldjump"/>
          </p:cNvPr>
          <p:cNvSpPr>
            <a:spLocks noChangeArrowheads="1"/>
          </p:cNvSpPr>
          <p:nvPr/>
        </p:nvSpPr>
        <p:spPr bwMode="auto">
          <a:xfrm>
            <a:off x="2500313" y="3357563"/>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57361" name="AutoShape 17">
            <a:hlinkClick r:id="rId8" action="ppaction://hlinksldjump"/>
          </p:cNvPr>
          <p:cNvSpPr>
            <a:spLocks noChangeArrowheads="1"/>
          </p:cNvSpPr>
          <p:nvPr/>
        </p:nvSpPr>
        <p:spPr bwMode="auto">
          <a:xfrm>
            <a:off x="3857625" y="3357563"/>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7362" name="AutoShape 18">
            <a:hlinkClick r:id="rId9" action="ppaction://hlinksldjump"/>
          </p:cNvPr>
          <p:cNvSpPr>
            <a:spLocks noChangeArrowheads="1"/>
          </p:cNvSpPr>
          <p:nvPr/>
        </p:nvSpPr>
        <p:spPr bwMode="auto">
          <a:xfrm>
            <a:off x="5214938" y="3357563"/>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7363" name="AutoShape 19">
            <a:hlinkClick r:id="rId10" action="ppaction://hlinksldjump"/>
          </p:cNvPr>
          <p:cNvSpPr>
            <a:spLocks noChangeArrowheads="1"/>
          </p:cNvSpPr>
          <p:nvPr/>
        </p:nvSpPr>
        <p:spPr bwMode="auto">
          <a:xfrm>
            <a:off x="6572250" y="3357563"/>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364" name="AutoShape 20">
            <a:hlinkClick r:id="rId11" action="ppaction://hlinksldjump"/>
          </p:cNvPr>
          <p:cNvSpPr>
            <a:spLocks noChangeArrowheads="1"/>
          </p:cNvSpPr>
          <p:nvPr/>
        </p:nvSpPr>
        <p:spPr bwMode="auto">
          <a:xfrm>
            <a:off x="7920038" y="3357563"/>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57365" name="AutoShape 21">
            <a:hlinkClick r:id="rId12" action="ppaction://hlinksldjump"/>
          </p:cNvPr>
          <p:cNvSpPr>
            <a:spLocks noChangeArrowheads="1"/>
          </p:cNvSpPr>
          <p:nvPr/>
        </p:nvSpPr>
        <p:spPr bwMode="auto">
          <a:xfrm>
            <a:off x="2500313" y="2714625"/>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57366" name="AutoShape 22">
            <a:hlinkClick r:id="rId13" action="ppaction://hlinksldjump"/>
          </p:cNvPr>
          <p:cNvSpPr>
            <a:spLocks noChangeArrowheads="1"/>
          </p:cNvSpPr>
          <p:nvPr/>
        </p:nvSpPr>
        <p:spPr bwMode="auto">
          <a:xfrm>
            <a:off x="3857625" y="2714625"/>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7367" name="AutoShape 23">
            <a:hlinkClick r:id="rId14" action="ppaction://hlinksldjump"/>
          </p:cNvPr>
          <p:cNvSpPr>
            <a:spLocks noChangeArrowheads="1"/>
          </p:cNvSpPr>
          <p:nvPr/>
        </p:nvSpPr>
        <p:spPr bwMode="auto">
          <a:xfrm>
            <a:off x="5214938" y="2714625"/>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7368" name="AutoShape 24">
            <a:hlinkClick r:id="rId15" action="ppaction://hlinksldjump"/>
          </p:cNvPr>
          <p:cNvSpPr>
            <a:spLocks noChangeArrowheads="1"/>
          </p:cNvSpPr>
          <p:nvPr/>
        </p:nvSpPr>
        <p:spPr bwMode="auto">
          <a:xfrm>
            <a:off x="6572250" y="2714625"/>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369" name="AutoShape 25">
            <a:hlinkClick r:id="rId16" action="ppaction://hlinksldjump"/>
          </p:cNvPr>
          <p:cNvSpPr>
            <a:spLocks noChangeArrowheads="1"/>
          </p:cNvSpPr>
          <p:nvPr/>
        </p:nvSpPr>
        <p:spPr bwMode="auto">
          <a:xfrm>
            <a:off x="7920038" y="2714625"/>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57375" name="AutoShape 31">
            <a:hlinkClick r:id="rId17" action="ppaction://hlinksldjump"/>
          </p:cNvPr>
          <p:cNvSpPr>
            <a:spLocks noChangeArrowheads="1"/>
          </p:cNvSpPr>
          <p:nvPr/>
        </p:nvSpPr>
        <p:spPr bwMode="auto">
          <a:xfrm>
            <a:off x="2500313" y="2071688"/>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57376" name="AutoShape 32">
            <a:hlinkClick r:id="rId18" action="ppaction://hlinksldjump"/>
          </p:cNvPr>
          <p:cNvSpPr>
            <a:spLocks noChangeArrowheads="1"/>
          </p:cNvSpPr>
          <p:nvPr/>
        </p:nvSpPr>
        <p:spPr bwMode="auto">
          <a:xfrm>
            <a:off x="3857625" y="2071688"/>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7377" name="AutoShape 33">
            <a:hlinkClick r:id="rId19" action="ppaction://hlinksldjump"/>
          </p:cNvPr>
          <p:cNvSpPr>
            <a:spLocks noChangeArrowheads="1"/>
          </p:cNvSpPr>
          <p:nvPr/>
        </p:nvSpPr>
        <p:spPr bwMode="auto">
          <a:xfrm>
            <a:off x="5214938" y="2071688"/>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7378" name="AutoShape 34">
            <a:hlinkClick r:id="rId20" action="ppaction://hlinksldjump"/>
          </p:cNvPr>
          <p:cNvSpPr>
            <a:spLocks noChangeArrowheads="1"/>
          </p:cNvSpPr>
          <p:nvPr/>
        </p:nvSpPr>
        <p:spPr bwMode="auto">
          <a:xfrm>
            <a:off x="6572250" y="2071688"/>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379" name="AutoShape 35">
            <a:hlinkClick r:id="rId21" action="ppaction://hlinksldjump"/>
          </p:cNvPr>
          <p:cNvSpPr>
            <a:spLocks noChangeArrowheads="1"/>
          </p:cNvSpPr>
          <p:nvPr/>
        </p:nvSpPr>
        <p:spPr bwMode="auto">
          <a:xfrm>
            <a:off x="7920038" y="2071688"/>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57380" name="AutoShape 36">
            <a:hlinkClick r:id="rId22" action="ppaction://hlinksldjump"/>
          </p:cNvPr>
          <p:cNvSpPr>
            <a:spLocks noChangeArrowheads="1"/>
          </p:cNvSpPr>
          <p:nvPr/>
        </p:nvSpPr>
        <p:spPr bwMode="auto">
          <a:xfrm>
            <a:off x="2500313" y="1428750"/>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57381" name="AutoShape 37">
            <a:hlinkClick r:id="rId23" action="ppaction://hlinksldjump"/>
          </p:cNvPr>
          <p:cNvSpPr>
            <a:spLocks noChangeArrowheads="1"/>
          </p:cNvSpPr>
          <p:nvPr/>
        </p:nvSpPr>
        <p:spPr bwMode="auto">
          <a:xfrm>
            <a:off x="3857625" y="1428750"/>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7382" name="AutoShape 38">
            <a:hlinkClick r:id="rId24" action="ppaction://hlinksldjump"/>
          </p:cNvPr>
          <p:cNvSpPr>
            <a:spLocks noChangeArrowheads="1"/>
          </p:cNvSpPr>
          <p:nvPr/>
        </p:nvSpPr>
        <p:spPr bwMode="auto">
          <a:xfrm>
            <a:off x="5214938" y="1428750"/>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7383" name="AutoShape 39">
            <a:hlinkClick r:id="rId25" action="ppaction://hlinksldjump"/>
          </p:cNvPr>
          <p:cNvSpPr>
            <a:spLocks noChangeArrowheads="1"/>
          </p:cNvSpPr>
          <p:nvPr/>
        </p:nvSpPr>
        <p:spPr bwMode="auto">
          <a:xfrm>
            <a:off x="6572250" y="1428750"/>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384" name="AutoShape 40">
            <a:hlinkClick r:id="rId26" action="ppaction://hlinksldjump"/>
          </p:cNvPr>
          <p:cNvSpPr>
            <a:spLocks noChangeArrowheads="1"/>
          </p:cNvSpPr>
          <p:nvPr/>
        </p:nvSpPr>
        <p:spPr bwMode="auto">
          <a:xfrm>
            <a:off x="7920038" y="1428750"/>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57385" name="AutoShape 41">
            <a:hlinkClick r:id="rId27" action="ppaction://hlinksldjump"/>
          </p:cNvPr>
          <p:cNvSpPr>
            <a:spLocks noChangeArrowheads="1"/>
          </p:cNvSpPr>
          <p:nvPr/>
        </p:nvSpPr>
        <p:spPr bwMode="auto">
          <a:xfrm>
            <a:off x="7920038" y="785813"/>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57386" name="AutoShape 42">
            <a:hlinkClick r:id="rId28" action="ppaction://hlinksldjump"/>
          </p:cNvPr>
          <p:cNvSpPr>
            <a:spLocks noChangeArrowheads="1"/>
          </p:cNvSpPr>
          <p:nvPr/>
        </p:nvSpPr>
        <p:spPr bwMode="auto">
          <a:xfrm>
            <a:off x="6572250" y="785813"/>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387" name="AutoShape 43">
            <a:hlinkClick r:id="rId29" action="ppaction://hlinksldjump"/>
          </p:cNvPr>
          <p:cNvSpPr>
            <a:spLocks noChangeArrowheads="1"/>
          </p:cNvSpPr>
          <p:nvPr/>
        </p:nvSpPr>
        <p:spPr bwMode="auto">
          <a:xfrm>
            <a:off x="5214938" y="785813"/>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7388" name="AutoShape 44">
            <a:hlinkClick r:id="rId30" action="ppaction://hlinksldjump"/>
          </p:cNvPr>
          <p:cNvSpPr>
            <a:spLocks noChangeArrowheads="1"/>
          </p:cNvSpPr>
          <p:nvPr/>
        </p:nvSpPr>
        <p:spPr bwMode="auto">
          <a:xfrm>
            <a:off x="3857625" y="785813"/>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7389" name="AutoShape 45">
            <a:hlinkClick r:id="rId31" action="ppaction://hlinksldjump"/>
          </p:cNvPr>
          <p:cNvSpPr>
            <a:spLocks noChangeArrowheads="1"/>
          </p:cNvSpPr>
          <p:nvPr/>
        </p:nvSpPr>
        <p:spPr bwMode="auto">
          <a:xfrm>
            <a:off x="2500313" y="785813"/>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20520" name="AutoShape 9"/>
          <p:cNvSpPr>
            <a:spLocks noChangeArrowheads="1"/>
          </p:cNvSpPr>
          <p:nvPr/>
        </p:nvSpPr>
        <p:spPr bwMode="auto">
          <a:xfrm>
            <a:off x="142875" y="4000500"/>
            <a:ext cx="2286000"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600" b="1">
                <a:solidFill>
                  <a:schemeClr val="bg1"/>
                </a:solidFill>
              </a:rPr>
              <a:t>Англия и революция</a:t>
            </a:r>
            <a:endParaRPr lang="ru-RU" altLang="ru-RU" sz="1600">
              <a:solidFill>
                <a:schemeClr val="bg1"/>
              </a:solidFill>
            </a:endParaRPr>
          </a:p>
        </p:txBody>
      </p:sp>
      <p:sp>
        <p:nvSpPr>
          <p:cNvPr id="41" name="AutoShape 16">
            <a:hlinkClick r:id="rId32" action="ppaction://hlinksldjump"/>
          </p:cNvPr>
          <p:cNvSpPr>
            <a:spLocks noChangeArrowheads="1"/>
          </p:cNvSpPr>
          <p:nvPr/>
        </p:nvSpPr>
        <p:spPr bwMode="auto">
          <a:xfrm>
            <a:off x="2500313" y="4000500"/>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42" name="AutoShape 17">
            <a:hlinkClick r:id="rId33" action="ppaction://hlinksldjump"/>
          </p:cNvPr>
          <p:cNvSpPr>
            <a:spLocks noChangeArrowheads="1"/>
          </p:cNvSpPr>
          <p:nvPr/>
        </p:nvSpPr>
        <p:spPr bwMode="auto">
          <a:xfrm>
            <a:off x="3857625" y="4000500"/>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43" name="AutoShape 18">
            <a:hlinkClick r:id="rId34" action="ppaction://hlinksldjump"/>
          </p:cNvPr>
          <p:cNvSpPr>
            <a:spLocks noChangeArrowheads="1"/>
          </p:cNvSpPr>
          <p:nvPr/>
        </p:nvSpPr>
        <p:spPr bwMode="auto">
          <a:xfrm>
            <a:off x="5214938" y="4000500"/>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44" name="AutoShape 19">
            <a:hlinkClick r:id="rId35" action="ppaction://hlinksldjump"/>
          </p:cNvPr>
          <p:cNvSpPr>
            <a:spLocks noChangeArrowheads="1"/>
          </p:cNvSpPr>
          <p:nvPr/>
        </p:nvSpPr>
        <p:spPr bwMode="auto">
          <a:xfrm>
            <a:off x="6572250" y="4000500"/>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45" name="AutoShape 20">
            <a:hlinkClick r:id="rId36" action="ppaction://hlinksldjump"/>
          </p:cNvPr>
          <p:cNvSpPr>
            <a:spLocks noChangeArrowheads="1"/>
          </p:cNvSpPr>
          <p:nvPr/>
        </p:nvSpPr>
        <p:spPr bwMode="auto">
          <a:xfrm>
            <a:off x="7920038" y="4000500"/>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20526" name="AutoShape 6"/>
          <p:cNvSpPr>
            <a:spLocks noChangeArrowheads="1"/>
          </p:cNvSpPr>
          <p:nvPr/>
        </p:nvSpPr>
        <p:spPr bwMode="auto">
          <a:xfrm>
            <a:off x="142875" y="6000750"/>
            <a:ext cx="2286000" cy="642938"/>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2800" b="1">
              <a:solidFill>
                <a:schemeClr val="bg1"/>
              </a:solidFill>
            </a:endParaRPr>
          </a:p>
          <a:p>
            <a:pPr algn="ctr" eaLnBrk="1" hangingPunct="1"/>
            <a:r>
              <a:rPr lang="ru-RU" altLang="ru-RU" sz="2000" b="1">
                <a:solidFill>
                  <a:schemeClr val="bg1"/>
                </a:solidFill>
              </a:rPr>
              <a:t>Разное </a:t>
            </a:r>
            <a:endParaRPr lang="ru-RU" altLang="ru-RU" sz="2000">
              <a:solidFill>
                <a:schemeClr val="bg1"/>
              </a:solidFill>
            </a:endParaRPr>
          </a:p>
          <a:p>
            <a:pPr algn="ctr" eaLnBrk="1" hangingPunct="1"/>
            <a:r>
              <a:rPr lang="ru-RU" altLang="ru-RU" sz="2400" b="1">
                <a:solidFill>
                  <a:schemeClr val="bg1"/>
                </a:solidFill>
              </a:rPr>
              <a:t> </a:t>
            </a:r>
          </a:p>
        </p:txBody>
      </p:sp>
      <p:sp>
        <p:nvSpPr>
          <p:cNvPr id="47" name="AutoShape 16">
            <a:hlinkClick r:id="rId37" action="ppaction://hlinksldjump"/>
          </p:cNvPr>
          <p:cNvSpPr>
            <a:spLocks noChangeArrowheads="1"/>
          </p:cNvSpPr>
          <p:nvPr/>
        </p:nvSpPr>
        <p:spPr bwMode="auto">
          <a:xfrm>
            <a:off x="2500313" y="4643438"/>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48" name="AutoShape 17">
            <a:hlinkClick r:id="rId38" action="ppaction://hlinksldjump"/>
          </p:cNvPr>
          <p:cNvSpPr>
            <a:spLocks noChangeArrowheads="1"/>
          </p:cNvSpPr>
          <p:nvPr/>
        </p:nvSpPr>
        <p:spPr bwMode="auto">
          <a:xfrm>
            <a:off x="3857625" y="4643438"/>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49" name="AutoShape 18">
            <a:hlinkClick r:id="rId39" action="ppaction://hlinksldjump"/>
          </p:cNvPr>
          <p:cNvSpPr>
            <a:spLocks noChangeArrowheads="1"/>
          </p:cNvSpPr>
          <p:nvPr/>
        </p:nvSpPr>
        <p:spPr bwMode="auto">
          <a:xfrm>
            <a:off x="5214938" y="4643438"/>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0" name="AutoShape 19">
            <a:hlinkClick r:id="rId40" action="ppaction://hlinksldjump"/>
          </p:cNvPr>
          <p:cNvSpPr>
            <a:spLocks noChangeArrowheads="1"/>
          </p:cNvSpPr>
          <p:nvPr/>
        </p:nvSpPr>
        <p:spPr bwMode="auto">
          <a:xfrm>
            <a:off x="6572250" y="4643438"/>
            <a:ext cx="1223963"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1" name="AutoShape 20">
            <a:hlinkClick r:id="rId41" action="ppaction://hlinksldjump"/>
          </p:cNvPr>
          <p:cNvSpPr>
            <a:spLocks noChangeArrowheads="1"/>
          </p:cNvSpPr>
          <p:nvPr/>
        </p:nvSpPr>
        <p:spPr bwMode="auto">
          <a:xfrm>
            <a:off x="7920038" y="4643438"/>
            <a:ext cx="1223962"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20532" name="AutoShape 6"/>
          <p:cNvSpPr>
            <a:spLocks noChangeArrowheads="1"/>
          </p:cNvSpPr>
          <p:nvPr/>
        </p:nvSpPr>
        <p:spPr bwMode="auto">
          <a:xfrm>
            <a:off x="142875" y="4643438"/>
            <a:ext cx="2286000" cy="571500"/>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a:solidFill>
                  <a:schemeClr val="bg1"/>
                </a:solidFill>
              </a:rPr>
              <a:t>Династии</a:t>
            </a:r>
            <a:endParaRPr lang="ru-RU" altLang="ru-RU" sz="1600" b="1">
              <a:solidFill>
                <a:schemeClr val="bg1"/>
              </a:solidFill>
            </a:endParaRPr>
          </a:p>
        </p:txBody>
      </p:sp>
      <p:sp>
        <p:nvSpPr>
          <p:cNvPr id="53" name="AutoShape 16">
            <a:hlinkClick r:id="rId42" action="ppaction://hlinksldjump"/>
          </p:cNvPr>
          <p:cNvSpPr>
            <a:spLocks noChangeArrowheads="1"/>
          </p:cNvSpPr>
          <p:nvPr/>
        </p:nvSpPr>
        <p:spPr bwMode="auto">
          <a:xfrm>
            <a:off x="2500313" y="6000750"/>
            <a:ext cx="1223962" cy="650875"/>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54" name="AutoShape 17">
            <a:hlinkClick r:id="rId43" action="ppaction://hlinksldjump"/>
          </p:cNvPr>
          <p:cNvSpPr>
            <a:spLocks noChangeArrowheads="1"/>
          </p:cNvSpPr>
          <p:nvPr/>
        </p:nvSpPr>
        <p:spPr bwMode="auto">
          <a:xfrm>
            <a:off x="3857625" y="6000750"/>
            <a:ext cx="1223963" cy="650875"/>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55" name="AutoShape 18">
            <a:hlinkClick r:id="rId44" action="ppaction://hlinksldjump"/>
          </p:cNvPr>
          <p:cNvSpPr>
            <a:spLocks noChangeArrowheads="1"/>
          </p:cNvSpPr>
          <p:nvPr/>
        </p:nvSpPr>
        <p:spPr bwMode="auto">
          <a:xfrm>
            <a:off x="5214938" y="6000750"/>
            <a:ext cx="1223962" cy="642938"/>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56" name="AutoShape 19">
            <a:hlinkClick r:id="rId45" action="ppaction://hlinksldjump"/>
          </p:cNvPr>
          <p:cNvSpPr>
            <a:spLocks noChangeArrowheads="1"/>
          </p:cNvSpPr>
          <p:nvPr/>
        </p:nvSpPr>
        <p:spPr bwMode="auto">
          <a:xfrm>
            <a:off x="6572250" y="6000750"/>
            <a:ext cx="1223963" cy="650875"/>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57" name="AutoShape 20">
            <a:hlinkClick r:id="rId46" action="ppaction://hlinksldjump"/>
          </p:cNvPr>
          <p:cNvSpPr>
            <a:spLocks noChangeArrowheads="1"/>
          </p:cNvSpPr>
          <p:nvPr/>
        </p:nvSpPr>
        <p:spPr bwMode="auto">
          <a:xfrm>
            <a:off x="7920038" y="6000750"/>
            <a:ext cx="1223962" cy="642938"/>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
        <p:nvSpPr>
          <p:cNvPr id="20538" name="AutoShape 6"/>
          <p:cNvSpPr>
            <a:spLocks noChangeArrowheads="1"/>
          </p:cNvSpPr>
          <p:nvPr/>
        </p:nvSpPr>
        <p:spPr bwMode="auto">
          <a:xfrm>
            <a:off x="142875" y="5286375"/>
            <a:ext cx="2286000" cy="642938"/>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2400" b="1">
              <a:solidFill>
                <a:schemeClr val="bg1"/>
              </a:solidFill>
            </a:endParaRPr>
          </a:p>
          <a:p>
            <a:pPr algn="ctr" eaLnBrk="1" hangingPunct="1"/>
            <a:r>
              <a:rPr lang="ru-RU" altLang="ru-RU" b="1">
                <a:solidFill>
                  <a:schemeClr val="bg1"/>
                </a:solidFill>
              </a:rPr>
              <a:t>Эпоха </a:t>
            </a:r>
          </a:p>
          <a:p>
            <a:pPr algn="ctr" eaLnBrk="1" hangingPunct="1"/>
            <a:r>
              <a:rPr lang="ru-RU" altLang="ru-RU" b="1">
                <a:solidFill>
                  <a:schemeClr val="bg1"/>
                </a:solidFill>
              </a:rPr>
              <a:t>Возрождения</a:t>
            </a:r>
            <a:endParaRPr lang="ru-RU" altLang="ru-RU">
              <a:solidFill>
                <a:schemeClr val="bg1"/>
              </a:solidFill>
            </a:endParaRPr>
          </a:p>
          <a:p>
            <a:pPr algn="ctr" eaLnBrk="1" hangingPunct="1"/>
            <a:r>
              <a:rPr lang="ru-RU" altLang="ru-RU" sz="2000" b="1">
                <a:solidFill>
                  <a:schemeClr val="bg1"/>
                </a:solidFill>
              </a:rPr>
              <a:t> </a:t>
            </a:r>
          </a:p>
        </p:txBody>
      </p:sp>
      <p:sp>
        <p:nvSpPr>
          <p:cNvPr id="59" name="AutoShape 16">
            <a:hlinkClick r:id="rId47" action="ppaction://hlinksldjump"/>
          </p:cNvPr>
          <p:cNvSpPr>
            <a:spLocks noChangeArrowheads="1"/>
          </p:cNvSpPr>
          <p:nvPr/>
        </p:nvSpPr>
        <p:spPr bwMode="auto">
          <a:xfrm>
            <a:off x="2500313" y="5286375"/>
            <a:ext cx="1223962" cy="650875"/>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10</a:t>
            </a:r>
          </a:p>
        </p:txBody>
      </p:sp>
      <p:sp>
        <p:nvSpPr>
          <p:cNvPr id="60" name="AutoShape 17">
            <a:hlinkClick r:id="rId48" action="ppaction://hlinksldjump"/>
          </p:cNvPr>
          <p:cNvSpPr>
            <a:spLocks noChangeArrowheads="1"/>
          </p:cNvSpPr>
          <p:nvPr/>
        </p:nvSpPr>
        <p:spPr bwMode="auto">
          <a:xfrm>
            <a:off x="3857625" y="5286375"/>
            <a:ext cx="1223963" cy="650875"/>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20</a:t>
            </a:r>
          </a:p>
        </p:txBody>
      </p:sp>
      <p:sp>
        <p:nvSpPr>
          <p:cNvPr id="61" name="AutoShape 18">
            <a:hlinkClick r:id="rId49" action="ppaction://hlinksldjump"/>
          </p:cNvPr>
          <p:cNvSpPr>
            <a:spLocks noChangeArrowheads="1"/>
          </p:cNvSpPr>
          <p:nvPr/>
        </p:nvSpPr>
        <p:spPr bwMode="auto">
          <a:xfrm>
            <a:off x="5214938" y="5286375"/>
            <a:ext cx="1223962" cy="642938"/>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30</a:t>
            </a:r>
          </a:p>
        </p:txBody>
      </p:sp>
      <p:sp>
        <p:nvSpPr>
          <p:cNvPr id="62" name="AutoShape 19">
            <a:hlinkClick r:id="rId50" action="ppaction://hlinksldjump"/>
          </p:cNvPr>
          <p:cNvSpPr>
            <a:spLocks noChangeArrowheads="1"/>
          </p:cNvSpPr>
          <p:nvPr/>
        </p:nvSpPr>
        <p:spPr bwMode="auto">
          <a:xfrm>
            <a:off x="6572250" y="5286375"/>
            <a:ext cx="1223963" cy="650875"/>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40</a:t>
            </a:r>
          </a:p>
        </p:txBody>
      </p:sp>
      <p:sp>
        <p:nvSpPr>
          <p:cNvPr id="63" name="AutoShape 20">
            <a:hlinkClick r:id="rId51" action="ppaction://hlinksldjump"/>
          </p:cNvPr>
          <p:cNvSpPr>
            <a:spLocks noChangeArrowheads="1"/>
          </p:cNvSpPr>
          <p:nvPr/>
        </p:nvSpPr>
        <p:spPr bwMode="auto">
          <a:xfrm>
            <a:off x="7920038" y="5286375"/>
            <a:ext cx="1223962" cy="642938"/>
          </a:xfrm>
          <a:prstGeom prst="bevel">
            <a:avLst>
              <a:gd name="adj" fmla="val 12500"/>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accent1"/>
                </a:solidFill>
              </a:rPr>
              <a:t>50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73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grpId="0" nodeType="clickEffect">
                                  <p:stCondLst>
                                    <p:cond delay="0"/>
                                  </p:stCondLst>
                                  <p:childTnLst>
                                    <p:animClr clrSpc="rgb" dir="cw">
                                      <p:cBhvr>
                                        <p:cTn id="6" dur="500" fill="hold"/>
                                        <p:tgtEl>
                                          <p:spTgt spid="57346"/>
                                        </p:tgtEl>
                                        <p:attrNameLst>
                                          <p:attrName>fillcolor</p:attrName>
                                        </p:attrNameLst>
                                      </p:cBhvr>
                                      <p:to>
                                        <a:srgbClr val="FFFF99"/>
                                      </p:to>
                                    </p:animClr>
                                    <p:set>
                                      <p:cBhvr>
                                        <p:cTn id="7" dur="500" fill="hold"/>
                                        <p:tgtEl>
                                          <p:spTgt spid="57346"/>
                                        </p:tgtEl>
                                        <p:attrNameLst>
                                          <p:attrName>fill.type</p:attrName>
                                        </p:attrNameLst>
                                      </p:cBhvr>
                                      <p:to>
                                        <p:strVal val="solid"/>
                                      </p:to>
                                    </p:set>
                                    <p:set>
                                      <p:cBhvr>
                                        <p:cTn id="8" dur="500" fill="hold"/>
                                        <p:tgtEl>
                                          <p:spTgt spid="57346"/>
                                        </p:tgtEl>
                                        <p:attrNameLst>
                                          <p:attrName>fill.on</p:attrName>
                                        </p:attrNameLst>
                                      </p:cBhvr>
                                      <p:to>
                                        <p:strVal val="true"/>
                                      </p:to>
                                    </p:set>
                                  </p:childTnLst>
                                </p:cTn>
                              </p:par>
                            </p:childTnLst>
                          </p:cTn>
                        </p:par>
                      </p:childTnLst>
                    </p:cTn>
                  </p:par>
                </p:childTnLst>
              </p:cTn>
              <p:nextCondLst>
                <p:cond evt="onClick" delay="0">
                  <p:tgtEl>
                    <p:spTgt spid="57346"/>
                  </p:tgtEl>
                </p:cond>
              </p:nextCondLst>
            </p:seq>
            <p:seq concurrent="1" nextAc="seek">
              <p:cTn id="9" restart="whenNotActive" fill="hold" evtFilter="cancelBubble" nodeType="interactiveSeq">
                <p:stCondLst>
                  <p:cond evt="onClick" delay="0">
                    <p:tgtEl>
                      <p:spTgt spid="5735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grpId="0" nodeType="clickEffect">
                                  <p:stCondLst>
                                    <p:cond delay="0"/>
                                  </p:stCondLst>
                                  <p:childTnLst>
                                    <p:animClr clrSpc="rgb" dir="cw">
                                      <p:cBhvr>
                                        <p:cTn id="13" dur="500" fill="hold"/>
                                        <p:tgtEl>
                                          <p:spTgt spid="57356"/>
                                        </p:tgtEl>
                                        <p:attrNameLst>
                                          <p:attrName>fillcolor</p:attrName>
                                        </p:attrNameLst>
                                      </p:cBhvr>
                                      <p:to>
                                        <a:srgbClr val="FFFF99"/>
                                      </p:to>
                                    </p:animClr>
                                    <p:set>
                                      <p:cBhvr>
                                        <p:cTn id="14" dur="500" fill="hold"/>
                                        <p:tgtEl>
                                          <p:spTgt spid="57356"/>
                                        </p:tgtEl>
                                        <p:attrNameLst>
                                          <p:attrName>fill.type</p:attrName>
                                        </p:attrNameLst>
                                      </p:cBhvr>
                                      <p:to>
                                        <p:strVal val="solid"/>
                                      </p:to>
                                    </p:set>
                                    <p:set>
                                      <p:cBhvr>
                                        <p:cTn id="15" dur="500" fill="hold"/>
                                        <p:tgtEl>
                                          <p:spTgt spid="57356"/>
                                        </p:tgtEl>
                                        <p:attrNameLst>
                                          <p:attrName>fill.on</p:attrName>
                                        </p:attrNameLst>
                                      </p:cBhvr>
                                      <p:to>
                                        <p:strVal val="true"/>
                                      </p:to>
                                    </p:set>
                                  </p:childTnLst>
                                </p:cTn>
                              </p:par>
                            </p:childTnLst>
                          </p:cTn>
                        </p:par>
                      </p:childTnLst>
                    </p:cTn>
                  </p:par>
                </p:childTnLst>
              </p:cTn>
              <p:nextCondLst>
                <p:cond evt="onClick" delay="0">
                  <p:tgtEl>
                    <p:spTgt spid="57356"/>
                  </p:tgtEl>
                </p:cond>
              </p:nextCondLst>
            </p:seq>
            <p:seq concurrent="1" nextAc="seek">
              <p:cTn id="16" restart="whenNotActive" fill="hold" evtFilter="cancelBubble" nodeType="interactiveSeq">
                <p:stCondLst>
                  <p:cond evt="onClick" delay="0">
                    <p:tgtEl>
                      <p:spTgt spid="57357"/>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grpId="0" nodeType="clickEffect">
                                  <p:stCondLst>
                                    <p:cond delay="0"/>
                                  </p:stCondLst>
                                  <p:childTnLst>
                                    <p:animClr clrSpc="rgb" dir="cw">
                                      <p:cBhvr>
                                        <p:cTn id="20" dur="500" fill="hold"/>
                                        <p:tgtEl>
                                          <p:spTgt spid="57357"/>
                                        </p:tgtEl>
                                        <p:attrNameLst>
                                          <p:attrName>fillcolor</p:attrName>
                                        </p:attrNameLst>
                                      </p:cBhvr>
                                      <p:to>
                                        <a:srgbClr val="FFFF99"/>
                                      </p:to>
                                    </p:animClr>
                                    <p:set>
                                      <p:cBhvr>
                                        <p:cTn id="21" dur="500" fill="hold"/>
                                        <p:tgtEl>
                                          <p:spTgt spid="57357"/>
                                        </p:tgtEl>
                                        <p:attrNameLst>
                                          <p:attrName>fill.type</p:attrName>
                                        </p:attrNameLst>
                                      </p:cBhvr>
                                      <p:to>
                                        <p:strVal val="solid"/>
                                      </p:to>
                                    </p:set>
                                    <p:set>
                                      <p:cBhvr>
                                        <p:cTn id="22" dur="500" fill="hold"/>
                                        <p:tgtEl>
                                          <p:spTgt spid="57357"/>
                                        </p:tgtEl>
                                        <p:attrNameLst>
                                          <p:attrName>fill.on</p:attrName>
                                        </p:attrNameLst>
                                      </p:cBhvr>
                                      <p:to>
                                        <p:strVal val="true"/>
                                      </p:to>
                                    </p:set>
                                  </p:childTnLst>
                                </p:cTn>
                              </p:par>
                            </p:childTnLst>
                          </p:cTn>
                        </p:par>
                      </p:childTnLst>
                    </p:cTn>
                  </p:par>
                </p:childTnLst>
              </p:cTn>
              <p:nextCondLst>
                <p:cond evt="onClick" delay="0">
                  <p:tgtEl>
                    <p:spTgt spid="57357"/>
                  </p:tgtEl>
                </p:cond>
              </p:nextCondLst>
            </p:seq>
            <p:seq concurrent="1" nextAc="seek">
              <p:cTn id="23" restart="whenNotActive" fill="hold" evtFilter="cancelBubble" nodeType="interactiveSeq">
                <p:stCondLst>
                  <p:cond evt="onClick" delay="0">
                    <p:tgtEl>
                      <p:spTgt spid="5735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grpId="0" nodeType="clickEffect">
                                  <p:stCondLst>
                                    <p:cond delay="0"/>
                                  </p:stCondLst>
                                  <p:childTnLst>
                                    <p:animClr clrSpc="rgb" dir="cw">
                                      <p:cBhvr>
                                        <p:cTn id="27" dur="500" fill="hold"/>
                                        <p:tgtEl>
                                          <p:spTgt spid="57358"/>
                                        </p:tgtEl>
                                        <p:attrNameLst>
                                          <p:attrName>fillcolor</p:attrName>
                                        </p:attrNameLst>
                                      </p:cBhvr>
                                      <p:to>
                                        <a:srgbClr val="FFFF99"/>
                                      </p:to>
                                    </p:animClr>
                                    <p:set>
                                      <p:cBhvr>
                                        <p:cTn id="28" dur="500" fill="hold"/>
                                        <p:tgtEl>
                                          <p:spTgt spid="57358"/>
                                        </p:tgtEl>
                                        <p:attrNameLst>
                                          <p:attrName>fill.type</p:attrName>
                                        </p:attrNameLst>
                                      </p:cBhvr>
                                      <p:to>
                                        <p:strVal val="solid"/>
                                      </p:to>
                                    </p:set>
                                    <p:set>
                                      <p:cBhvr>
                                        <p:cTn id="29" dur="500" fill="hold"/>
                                        <p:tgtEl>
                                          <p:spTgt spid="57358"/>
                                        </p:tgtEl>
                                        <p:attrNameLst>
                                          <p:attrName>fill.on</p:attrName>
                                        </p:attrNameLst>
                                      </p:cBhvr>
                                      <p:to>
                                        <p:strVal val="true"/>
                                      </p:to>
                                    </p:set>
                                  </p:childTnLst>
                                </p:cTn>
                              </p:par>
                            </p:childTnLst>
                          </p:cTn>
                        </p:par>
                      </p:childTnLst>
                    </p:cTn>
                  </p:par>
                </p:childTnLst>
              </p:cTn>
              <p:nextCondLst>
                <p:cond evt="onClick" delay="0">
                  <p:tgtEl>
                    <p:spTgt spid="57358"/>
                  </p:tgtEl>
                </p:cond>
              </p:nextCondLst>
            </p:seq>
            <p:seq concurrent="1" nextAc="seek">
              <p:cTn id="30" restart="whenNotActive" fill="hold" evtFilter="cancelBubble" nodeType="interactiveSeq">
                <p:stCondLst>
                  <p:cond evt="onClick" delay="0">
                    <p:tgtEl>
                      <p:spTgt spid="5735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grpId="0" nodeType="clickEffect">
                                  <p:stCondLst>
                                    <p:cond delay="0"/>
                                  </p:stCondLst>
                                  <p:childTnLst>
                                    <p:animClr clrSpc="rgb" dir="cw">
                                      <p:cBhvr>
                                        <p:cTn id="34" dur="500" fill="hold"/>
                                        <p:tgtEl>
                                          <p:spTgt spid="57359"/>
                                        </p:tgtEl>
                                        <p:attrNameLst>
                                          <p:attrName>fillcolor</p:attrName>
                                        </p:attrNameLst>
                                      </p:cBhvr>
                                      <p:to>
                                        <a:srgbClr val="FFFF99"/>
                                      </p:to>
                                    </p:animClr>
                                    <p:set>
                                      <p:cBhvr>
                                        <p:cTn id="35" dur="500" fill="hold"/>
                                        <p:tgtEl>
                                          <p:spTgt spid="57359"/>
                                        </p:tgtEl>
                                        <p:attrNameLst>
                                          <p:attrName>fill.type</p:attrName>
                                        </p:attrNameLst>
                                      </p:cBhvr>
                                      <p:to>
                                        <p:strVal val="solid"/>
                                      </p:to>
                                    </p:set>
                                    <p:set>
                                      <p:cBhvr>
                                        <p:cTn id="36" dur="500" fill="hold"/>
                                        <p:tgtEl>
                                          <p:spTgt spid="57359"/>
                                        </p:tgtEl>
                                        <p:attrNameLst>
                                          <p:attrName>fill.on</p:attrName>
                                        </p:attrNameLst>
                                      </p:cBhvr>
                                      <p:to>
                                        <p:strVal val="true"/>
                                      </p:to>
                                    </p:set>
                                  </p:childTnLst>
                                </p:cTn>
                              </p:par>
                            </p:childTnLst>
                          </p:cTn>
                        </p:par>
                      </p:childTnLst>
                    </p:cTn>
                  </p:par>
                </p:childTnLst>
              </p:cTn>
              <p:nextCondLst>
                <p:cond evt="onClick" delay="0">
                  <p:tgtEl>
                    <p:spTgt spid="57359"/>
                  </p:tgtEl>
                </p:cond>
              </p:nextCondLst>
            </p:seq>
            <p:seq concurrent="1" nextAc="seek">
              <p:cTn id="37" restart="whenNotActive" fill="hold" evtFilter="cancelBubble" nodeType="interactiveSeq">
                <p:stCondLst>
                  <p:cond evt="onClick" delay="0">
                    <p:tgtEl>
                      <p:spTgt spid="57360"/>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grpId="0" nodeType="clickEffect">
                                  <p:stCondLst>
                                    <p:cond delay="0"/>
                                  </p:stCondLst>
                                  <p:childTnLst>
                                    <p:animClr clrSpc="rgb" dir="cw">
                                      <p:cBhvr>
                                        <p:cTn id="41" dur="500" fill="hold"/>
                                        <p:tgtEl>
                                          <p:spTgt spid="57360"/>
                                        </p:tgtEl>
                                        <p:attrNameLst>
                                          <p:attrName>fillcolor</p:attrName>
                                        </p:attrNameLst>
                                      </p:cBhvr>
                                      <p:to>
                                        <a:srgbClr val="FFFF99"/>
                                      </p:to>
                                    </p:animClr>
                                    <p:set>
                                      <p:cBhvr>
                                        <p:cTn id="42" dur="500" fill="hold"/>
                                        <p:tgtEl>
                                          <p:spTgt spid="57360"/>
                                        </p:tgtEl>
                                        <p:attrNameLst>
                                          <p:attrName>fill.type</p:attrName>
                                        </p:attrNameLst>
                                      </p:cBhvr>
                                      <p:to>
                                        <p:strVal val="solid"/>
                                      </p:to>
                                    </p:set>
                                    <p:set>
                                      <p:cBhvr>
                                        <p:cTn id="43" dur="500" fill="hold"/>
                                        <p:tgtEl>
                                          <p:spTgt spid="57360"/>
                                        </p:tgtEl>
                                        <p:attrNameLst>
                                          <p:attrName>fill.on</p:attrName>
                                        </p:attrNameLst>
                                      </p:cBhvr>
                                      <p:to>
                                        <p:strVal val="true"/>
                                      </p:to>
                                    </p:set>
                                  </p:childTnLst>
                                </p:cTn>
                              </p:par>
                            </p:childTnLst>
                          </p:cTn>
                        </p:par>
                      </p:childTnLst>
                    </p:cTn>
                  </p:par>
                </p:childTnLst>
              </p:cTn>
              <p:nextCondLst>
                <p:cond evt="onClick" delay="0">
                  <p:tgtEl>
                    <p:spTgt spid="57360"/>
                  </p:tgtEl>
                </p:cond>
              </p:nextCondLst>
            </p:seq>
            <p:seq concurrent="1" nextAc="seek">
              <p:cTn id="44" restart="whenNotActive" fill="hold" evtFilter="cancelBubble" nodeType="interactiveSeq">
                <p:stCondLst>
                  <p:cond evt="onClick" delay="0">
                    <p:tgtEl>
                      <p:spTgt spid="573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grpId="0" nodeType="clickEffect">
                                  <p:stCondLst>
                                    <p:cond delay="0"/>
                                  </p:stCondLst>
                                  <p:childTnLst>
                                    <p:animClr clrSpc="rgb" dir="cw">
                                      <p:cBhvr>
                                        <p:cTn id="48" dur="500" fill="hold"/>
                                        <p:tgtEl>
                                          <p:spTgt spid="57361"/>
                                        </p:tgtEl>
                                        <p:attrNameLst>
                                          <p:attrName>fillcolor</p:attrName>
                                        </p:attrNameLst>
                                      </p:cBhvr>
                                      <p:to>
                                        <a:srgbClr val="FFFF99"/>
                                      </p:to>
                                    </p:animClr>
                                    <p:set>
                                      <p:cBhvr>
                                        <p:cTn id="49" dur="500" fill="hold"/>
                                        <p:tgtEl>
                                          <p:spTgt spid="57361"/>
                                        </p:tgtEl>
                                        <p:attrNameLst>
                                          <p:attrName>fill.type</p:attrName>
                                        </p:attrNameLst>
                                      </p:cBhvr>
                                      <p:to>
                                        <p:strVal val="solid"/>
                                      </p:to>
                                    </p:set>
                                    <p:set>
                                      <p:cBhvr>
                                        <p:cTn id="50" dur="500" fill="hold"/>
                                        <p:tgtEl>
                                          <p:spTgt spid="57361"/>
                                        </p:tgtEl>
                                        <p:attrNameLst>
                                          <p:attrName>fill.on</p:attrName>
                                        </p:attrNameLst>
                                      </p:cBhvr>
                                      <p:to>
                                        <p:strVal val="true"/>
                                      </p:to>
                                    </p:set>
                                  </p:childTnLst>
                                </p:cTn>
                              </p:par>
                            </p:childTnLst>
                          </p:cTn>
                        </p:par>
                      </p:childTnLst>
                    </p:cTn>
                  </p:par>
                </p:childTnLst>
              </p:cTn>
              <p:nextCondLst>
                <p:cond evt="onClick" delay="0">
                  <p:tgtEl>
                    <p:spTgt spid="57361"/>
                  </p:tgtEl>
                </p:cond>
              </p:nextCondLst>
            </p:seq>
            <p:seq concurrent="1" nextAc="seek">
              <p:cTn id="51" restart="whenNotActive" fill="hold" evtFilter="cancelBubble" nodeType="interactiveSeq">
                <p:stCondLst>
                  <p:cond evt="onClick" delay="0">
                    <p:tgtEl>
                      <p:spTgt spid="57362"/>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2" fill="hold" grpId="0" nodeType="clickEffect">
                                  <p:stCondLst>
                                    <p:cond delay="0"/>
                                  </p:stCondLst>
                                  <p:childTnLst>
                                    <p:animClr clrSpc="rgb" dir="cw">
                                      <p:cBhvr>
                                        <p:cTn id="55" dur="500" fill="hold"/>
                                        <p:tgtEl>
                                          <p:spTgt spid="57362"/>
                                        </p:tgtEl>
                                        <p:attrNameLst>
                                          <p:attrName>fillcolor</p:attrName>
                                        </p:attrNameLst>
                                      </p:cBhvr>
                                      <p:to>
                                        <a:srgbClr val="FFFF99"/>
                                      </p:to>
                                    </p:animClr>
                                    <p:set>
                                      <p:cBhvr>
                                        <p:cTn id="56" dur="500" fill="hold"/>
                                        <p:tgtEl>
                                          <p:spTgt spid="57362"/>
                                        </p:tgtEl>
                                        <p:attrNameLst>
                                          <p:attrName>fill.type</p:attrName>
                                        </p:attrNameLst>
                                      </p:cBhvr>
                                      <p:to>
                                        <p:strVal val="solid"/>
                                      </p:to>
                                    </p:set>
                                    <p:set>
                                      <p:cBhvr>
                                        <p:cTn id="57" dur="500" fill="hold"/>
                                        <p:tgtEl>
                                          <p:spTgt spid="57362"/>
                                        </p:tgtEl>
                                        <p:attrNameLst>
                                          <p:attrName>fill.on</p:attrName>
                                        </p:attrNameLst>
                                      </p:cBhvr>
                                      <p:to>
                                        <p:strVal val="true"/>
                                      </p:to>
                                    </p:set>
                                  </p:childTnLst>
                                </p:cTn>
                              </p:par>
                            </p:childTnLst>
                          </p:cTn>
                        </p:par>
                      </p:childTnLst>
                    </p:cTn>
                  </p:par>
                </p:childTnLst>
              </p:cTn>
              <p:nextCondLst>
                <p:cond evt="onClick" delay="0">
                  <p:tgtEl>
                    <p:spTgt spid="57362"/>
                  </p:tgtEl>
                </p:cond>
              </p:nextCondLst>
            </p:seq>
            <p:seq concurrent="1" nextAc="seek">
              <p:cTn id="58" restart="whenNotActive" fill="hold" evtFilter="cancelBubble" nodeType="interactiveSeq">
                <p:stCondLst>
                  <p:cond evt="onClick" delay="0">
                    <p:tgtEl>
                      <p:spTgt spid="57363"/>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emph" presetSubtype="2" fill="hold" grpId="0" nodeType="clickEffect">
                                  <p:stCondLst>
                                    <p:cond delay="0"/>
                                  </p:stCondLst>
                                  <p:childTnLst>
                                    <p:animClr clrSpc="rgb" dir="cw">
                                      <p:cBhvr>
                                        <p:cTn id="62" dur="500" fill="hold"/>
                                        <p:tgtEl>
                                          <p:spTgt spid="57363"/>
                                        </p:tgtEl>
                                        <p:attrNameLst>
                                          <p:attrName>fillcolor</p:attrName>
                                        </p:attrNameLst>
                                      </p:cBhvr>
                                      <p:to>
                                        <a:srgbClr val="FFFF99"/>
                                      </p:to>
                                    </p:animClr>
                                    <p:set>
                                      <p:cBhvr>
                                        <p:cTn id="63" dur="500" fill="hold"/>
                                        <p:tgtEl>
                                          <p:spTgt spid="57363"/>
                                        </p:tgtEl>
                                        <p:attrNameLst>
                                          <p:attrName>fill.type</p:attrName>
                                        </p:attrNameLst>
                                      </p:cBhvr>
                                      <p:to>
                                        <p:strVal val="solid"/>
                                      </p:to>
                                    </p:set>
                                    <p:set>
                                      <p:cBhvr>
                                        <p:cTn id="64" dur="500" fill="hold"/>
                                        <p:tgtEl>
                                          <p:spTgt spid="57363"/>
                                        </p:tgtEl>
                                        <p:attrNameLst>
                                          <p:attrName>fill.on</p:attrName>
                                        </p:attrNameLst>
                                      </p:cBhvr>
                                      <p:to>
                                        <p:strVal val="true"/>
                                      </p:to>
                                    </p:set>
                                  </p:childTnLst>
                                </p:cTn>
                              </p:par>
                            </p:childTnLst>
                          </p:cTn>
                        </p:par>
                      </p:childTnLst>
                    </p:cTn>
                  </p:par>
                </p:childTnLst>
              </p:cTn>
              <p:nextCondLst>
                <p:cond evt="onClick" delay="0">
                  <p:tgtEl>
                    <p:spTgt spid="57363"/>
                  </p:tgtEl>
                </p:cond>
              </p:nextCondLst>
            </p:seq>
            <p:seq concurrent="1" nextAc="seek">
              <p:cTn id="65" restart="whenNotActive" fill="hold" evtFilter="cancelBubble" nodeType="interactiveSeq">
                <p:stCondLst>
                  <p:cond evt="onClick" delay="0">
                    <p:tgtEl>
                      <p:spTgt spid="5736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mph" presetSubtype="2" fill="hold" grpId="0" nodeType="clickEffect">
                                  <p:stCondLst>
                                    <p:cond delay="0"/>
                                  </p:stCondLst>
                                  <p:childTnLst>
                                    <p:animClr clrSpc="rgb" dir="cw">
                                      <p:cBhvr>
                                        <p:cTn id="69" dur="500" fill="hold"/>
                                        <p:tgtEl>
                                          <p:spTgt spid="57364"/>
                                        </p:tgtEl>
                                        <p:attrNameLst>
                                          <p:attrName>fillcolor</p:attrName>
                                        </p:attrNameLst>
                                      </p:cBhvr>
                                      <p:to>
                                        <a:srgbClr val="FFFF99"/>
                                      </p:to>
                                    </p:animClr>
                                    <p:set>
                                      <p:cBhvr>
                                        <p:cTn id="70" dur="500" fill="hold"/>
                                        <p:tgtEl>
                                          <p:spTgt spid="57364"/>
                                        </p:tgtEl>
                                        <p:attrNameLst>
                                          <p:attrName>fill.type</p:attrName>
                                        </p:attrNameLst>
                                      </p:cBhvr>
                                      <p:to>
                                        <p:strVal val="solid"/>
                                      </p:to>
                                    </p:set>
                                    <p:set>
                                      <p:cBhvr>
                                        <p:cTn id="71" dur="500" fill="hold"/>
                                        <p:tgtEl>
                                          <p:spTgt spid="57364"/>
                                        </p:tgtEl>
                                        <p:attrNameLst>
                                          <p:attrName>fill.on</p:attrName>
                                        </p:attrNameLst>
                                      </p:cBhvr>
                                      <p:to>
                                        <p:strVal val="true"/>
                                      </p:to>
                                    </p:set>
                                  </p:childTnLst>
                                </p:cTn>
                              </p:par>
                            </p:childTnLst>
                          </p:cTn>
                        </p:par>
                      </p:childTnLst>
                    </p:cTn>
                  </p:par>
                </p:childTnLst>
              </p:cTn>
              <p:nextCondLst>
                <p:cond evt="onClick" delay="0">
                  <p:tgtEl>
                    <p:spTgt spid="57364"/>
                  </p:tgtEl>
                </p:cond>
              </p:nextCondLst>
            </p:seq>
            <p:seq concurrent="1" nextAc="seek">
              <p:cTn id="72" restart="whenNotActive" fill="hold" evtFilter="cancelBubble" nodeType="interactiveSeq">
                <p:stCondLst>
                  <p:cond evt="onClick" delay="0">
                    <p:tgtEl>
                      <p:spTgt spid="57365"/>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mph" presetSubtype="2" fill="hold" grpId="0" nodeType="clickEffect">
                                  <p:stCondLst>
                                    <p:cond delay="0"/>
                                  </p:stCondLst>
                                  <p:childTnLst>
                                    <p:animClr clrSpc="rgb" dir="cw">
                                      <p:cBhvr>
                                        <p:cTn id="76" dur="500" fill="hold"/>
                                        <p:tgtEl>
                                          <p:spTgt spid="57365"/>
                                        </p:tgtEl>
                                        <p:attrNameLst>
                                          <p:attrName>fillcolor</p:attrName>
                                        </p:attrNameLst>
                                      </p:cBhvr>
                                      <p:to>
                                        <a:srgbClr val="FFFF99"/>
                                      </p:to>
                                    </p:animClr>
                                    <p:set>
                                      <p:cBhvr>
                                        <p:cTn id="77" dur="500" fill="hold"/>
                                        <p:tgtEl>
                                          <p:spTgt spid="57365"/>
                                        </p:tgtEl>
                                        <p:attrNameLst>
                                          <p:attrName>fill.type</p:attrName>
                                        </p:attrNameLst>
                                      </p:cBhvr>
                                      <p:to>
                                        <p:strVal val="solid"/>
                                      </p:to>
                                    </p:set>
                                    <p:set>
                                      <p:cBhvr>
                                        <p:cTn id="78" dur="500" fill="hold"/>
                                        <p:tgtEl>
                                          <p:spTgt spid="57365"/>
                                        </p:tgtEl>
                                        <p:attrNameLst>
                                          <p:attrName>fill.on</p:attrName>
                                        </p:attrNameLst>
                                      </p:cBhvr>
                                      <p:to>
                                        <p:strVal val="true"/>
                                      </p:to>
                                    </p:set>
                                  </p:childTnLst>
                                </p:cTn>
                              </p:par>
                            </p:childTnLst>
                          </p:cTn>
                        </p:par>
                      </p:childTnLst>
                    </p:cTn>
                  </p:par>
                </p:childTnLst>
              </p:cTn>
              <p:nextCondLst>
                <p:cond evt="onClick" delay="0">
                  <p:tgtEl>
                    <p:spTgt spid="57365"/>
                  </p:tgtEl>
                </p:cond>
              </p:nextCondLst>
            </p:seq>
            <p:seq concurrent="1" nextAc="seek">
              <p:cTn id="79" restart="whenNotActive" fill="hold" evtFilter="cancelBubble" nodeType="interactiveSeq">
                <p:stCondLst>
                  <p:cond evt="onClick" delay="0">
                    <p:tgtEl>
                      <p:spTgt spid="57366"/>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 presetClass="emph" presetSubtype="2" fill="hold" grpId="0" nodeType="clickEffect">
                                  <p:stCondLst>
                                    <p:cond delay="0"/>
                                  </p:stCondLst>
                                  <p:childTnLst>
                                    <p:animClr clrSpc="rgb" dir="cw">
                                      <p:cBhvr>
                                        <p:cTn id="83" dur="500" fill="hold"/>
                                        <p:tgtEl>
                                          <p:spTgt spid="57366"/>
                                        </p:tgtEl>
                                        <p:attrNameLst>
                                          <p:attrName>fillcolor</p:attrName>
                                        </p:attrNameLst>
                                      </p:cBhvr>
                                      <p:to>
                                        <a:srgbClr val="FFFF99"/>
                                      </p:to>
                                    </p:animClr>
                                    <p:set>
                                      <p:cBhvr>
                                        <p:cTn id="84" dur="500" fill="hold"/>
                                        <p:tgtEl>
                                          <p:spTgt spid="57366"/>
                                        </p:tgtEl>
                                        <p:attrNameLst>
                                          <p:attrName>fill.type</p:attrName>
                                        </p:attrNameLst>
                                      </p:cBhvr>
                                      <p:to>
                                        <p:strVal val="solid"/>
                                      </p:to>
                                    </p:set>
                                    <p:set>
                                      <p:cBhvr>
                                        <p:cTn id="85" dur="500" fill="hold"/>
                                        <p:tgtEl>
                                          <p:spTgt spid="57366"/>
                                        </p:tgtEl>
                                        <p:attrNameLst>
                                          <p:attrName>fill.on</p:attrName>
                                        </p:attrNameLst>
                                      </p:cBhvr>
                                      <p:to>
                                        <p:strVal val="true"/>
                                      </p:to>
                                    </p:set>
                                  </p:childTnLst>
                                </p:cTn>
                              </p:par>
                            </p:childTnLst>
                          </p:cTn>
                        </p:par>
                      </p:childTnLst>
                    </p:cTn>
                  </p:par>
                </p:childTnLst>
              </p:cTn>
              <p:nextCondLst>
                <p:cond evt="onClick" delay="0">
                  <p:tgtEl>
                    <p:spTgt spid="57366"/>
                  </p:tgtEl>
                </p:cond>
              </p:nextCondLst>
            </p:seq>
            <p:seq concurrent="1" nextAc="seek">
              <p:cTn id="86" restart="whenNotActive" fill="hold" evtFilter="cancelBubble" nodeType="interactiveSeq">
                <p:stCondLst>
                  <p:cond evt="onClick" delay="0">
                    <p:tgtEl>
                      <p:spTgt spid="5736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emph" presetSubtype="2" fill="hold" grpId="0" nodeType="clickEffect">
                                  <p:stCondLst>
                                    <p:cond delay="0"/>
                                  </p:stCondLst>
                                  <p:childTnLst>
                                    <p:animClr clrSpc="rgb" dir="cw">
                                      <p:cBhvr>
                                        <p:cTn id="90" dur="500" fill="hold"/>
                                        <p:tgtEl>
                                          <p:spTgt spid="57367"/>
                                        </p:tgtEl>
                                        <p:attrNameLst>
                                          <p:attrName>fillcolor</p:attrName>
                                        </p:attrNameLst>
                                      </p:cBhvr>
                                      <p:to>
                                        <a:srgbClr val="FFFF99"/>
                                      </p:to>
                                    </p:animClr>
                                    <p:set>
                                      <p:cBhvr>
                                        <p:cTn id="91" dur="500" fill="hold"/>
                                        <p:tgtEl>
                                          <p:spTgt spid="57367"/>
                                        </p:tgtEl>
                                        <p:attrNameLst>
                                          <p:attrName>fill.type</p:attrName>
                                        </p:attrNameLst>
                                      </p:cBhvr>
                                      <p:to>
                                        <p:strVal val="solid"/>
                                      </p:to>
                                    </p:set>
                                    <p:set>
                                      <p:cBhvr>
                                        <p:cTn id="92" dur="500" fill="hold"/>
                                        <p:tgtEl>
                                          <p:spTgt spid="57367"/>
                                        </p:tgtEl>
                                        <p:attrNameLst>
                                          <p:attrName>fill.on</p:attrName>
                                        </p:attrNameLst>
                                      </p:cBhvr>
                                      <p:to>
                                        <p:strVal val="true"/>
                                      </p:to>
                                    </p:set>
                                  </p:childTnLst>
                                </p:cTn>
                              </p:par>
                            </p:childTnLst>
                          </p:cTn>
                        </p:par>
                      </p:childTnLst>
                    </p:cTn>
                  </p:par>
                </p:childTnLst>
              </p:cTn>
              <p:nextCondLst>
                <p:cond evt="onClick" delay="0">
                  <p:tgtEl>
                    <p:spTgt spid="57367"/>
                  </p:tgtEl>
                </p:cond>
              </p:nextCondLst>
            </p:seq>
            <p:seq concurrent="1" nextAc="seek">
              <p:cTn id="93" restart="whenNotActive" fill="hold" evtFilter="cancelBubble" nodeType="interactiveSeq">
                <p:stCondLst>
                  <p:cond evt="onClick" delay="0">
                    <p:tgtEl>
                      <p:spTgt spid="57368"/>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 presetClass="emph" presetSubtype="2" fill="hold" grpId="0" nodeType="clickEffect">
                                  <p:stCondLst>
                                    <p:cond delay="0"/>
                                  </p:stCondLst>
                                  <p:childTnLst>
                                    <p:animClr clrSpc="rgb" dir="cw">
                                      <p:cBhvr>
                                        <p:cTn id="97" dur="500" fill="hold"/>
                                        <p:tgtEl>
                                          <p:spTgt spid="57368"/>
                                        </p:tgtEl>
                                        <p:attrNameLst>
                                          <p:attrName>fillcolor</p:attrName>
                                        </p:attrNameLst>
                                      </p:cBhvr>
                                      <p:to>
                                        <a:srgbClr val="FFFF99"/>
                                      </p:to>
                                    </p:animClr>
                                    <p:set>
                                      <p:cBhvr>
                                        <p:cTn id="98" dur="500" fill="hold"/>
                                        <p:tgtEl>
                                          <p:spTgt spid="57368"/>
                                        </p:tgtEl>
                                        <p:attrNameLst>
                                          <p:attrName>fill.type</p:attrName>
                                        </p:attrNameLst>
                                      </p:cBhvr>
                                      <p:to>
                                        <p:strVal val="solid"/>
                                      </p:to>
                                    </p:set>
                                    <p:set>
                                      <p:cBhvr>
                                        <p:cTn id="99" dur="500" fill="hold"/>
                                        <p:tgtEl>
                                          <p:spTgt spid="57368"/>
                                        </p:tgtEl>
                                        <p:attrNameLst>
                                          <p:attrName>fill.on</p:attrName>
                                        </p:attrNameLst>
                                      </p:cBhvr>
                                      <p:to>
                                        <p:strVal val="true"/>
                                      </p:to>
                                    </p:set>
                                  </p:childTnLst>
                                </p:cTn>
                              </p:par>
                            </p:childTnLst>
                          </p:cTn>
                        </p:par>
                      </p:childTnLst>
                    </p:cTn>
                  </p:par>
                </p:childTnLst>
              </p:cTn>
              <p:nextCondLst>
                <p:cond evt="onClick" delay="0">
                  <p:tgtEl>
                    <p:spTgt spid="57368"/>
                  </p:tgtEl>
                </p:cond>
              </p:nextCondLst>
            </p:seq>
            <p:seq concurrent="1" nextAc="seek">
              <p:cTn id="100" restart="whenNotActive" fill="hold" evtFilter="cancelBubble" nodeType="interactiveSeq">
                <p:stCondLst>
                  <p:cond evt="onClick" delay="0">
                    <p:tgtEl>
                      <p:spTgt spid="5736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 presetClass="emph" presetSubtype="2" fill="hold" grpId="0" nodeType="clickEffect">
                                  <p:stCondLst>
                                    <p:cond delay="0"/>
                                  </p:stCondLst>
                                  <p:childTnLst>
                                    <p:animClr clrSpc="rgb" dir="cw">
                                      <p:cBhvr>
                                        <p:cTn id="104" dur="500" fill="hold"/>
                                        <p:tgtEl>
                                          <p:spTgt spid="57369"/>
                                        </p:tgtEl>
                                        <p:attrNameLst>
                                          <p:attrName>fillcolor</p:attrName>
                                        </p:attrNameLst>
                                      </p:cBhvr>
                                      <p:to>
                                        <a:srgbClr val="FFFF99"/>
                                      </p:to>
                                    </p:animClr>
                                    <p:set>
                                      <p:cBhvr>
                                        <p:cTn id="105" dur="500" fill="hold"/>
                                        <p:tgtEl>
                                          <p:spTgt spid="57369"/>
                                        </p:tgtEl>
                                        <p:attrNameLst>
                                          <p:attrName>fill.type</p:attrName>
                                        </p:attrNameLst>
                                      </p:cBhvr>
                                      <p:to>
                                        <p:strVal val="solid"/>
                                      </p:to>
                                    </p:set>
                                    <p:set>
                                      <p:cBhvr>
                                        <p:cTn id="106" dur="500" fill="hold"/>
                                        <p:tgtEl>
                                          <p:spTgt spid="57369"/>
                                        </p:tgtEl>
                                        <p:attrNameLst>
                                          <p:attrName>fill.on</p:attrName>
                                        </p:attrNameLst>
                                      </p:cBhvr>
                                      <p:to>
                                        <p:strVal val="true"/>
                                      </p:to>
                                    </p:set>
                                  </p:childTnLst>
                                </p:cTn>
                              </p:par>
                            </p:childTnLst>
                          </p:cTn>
                        </p:par>
                      </p:childTnLst>
                    </p:cTn>
                  </p:par>
                </p:childTnLst>
              </p:cTn>
              <p:nextCondLst>
                <p:cond evt="onClick" delay="0">
                  <p:tgtEl>
                    <p:spTgt spid="57369"/>
                  </p:tgtEl>
                </p:cond>
              </p:nextCondLst>
            </p:seq>
            <p:seq concurrent="1" nextAc="seek">
              <p:cTn id="107" restart="whenNotActive" fill="hold" evtFilter="cancelBubble" nodeType="interactiveSeq">
                <p:stCondLst>
                  <p:cond evt="onClick" delay="0">
                    <p:tgtEl>
                      <p:spTgt spid="5737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 presetClass="emph" presetSubtype="2" fill="hold" grpId="0" nodeType="clickEffect">
                                  <p:stCondLst>
                                    <p:cond delay="0"/>
                                  </p:stCondLst>
                                  <p:childTnLst>
                                    <p:animClr clrSpc="rgb" dir="cw">
                                      <p:cBhvr>
                                        <p:cTn id="111" dur="500" fill="hold"/>
                                        <p:tgtEl>
                                          <p:spTgt spid="57375"/>
                                        </p:tgtEl>
                                        <p:attrNameLst>
                                          <p:attrName>fillcolor</p:attrName>
                                        </p:attrNameLst>
                                      </p:cBhvr>
                                      <p:to>
                                        <a:srgbClr val="FFFF99"/>
                                      </p:to>
                                    </p:animClr>
                                    <p:set>
                                      <p:cBhvr>
                                        <p:cTn id="112" dur="500" fill="hold"/>
                                        <p:tgtEl>
                                          <p:spTgt spid="57375"/>
                                        </p:tgtEl>
                                        <p:attrNameLst>
                                          <p:attrName>fill.type</p:attrName>
                                        </p:attrNameLst>
                                      </p:cBhvr>
                                      <p:to>
                                        <p:strVal val="solid"/>
                                      </p:to>
                                    </p:set>
                                    <p:set>
                                      <p:cBhvr>
                                        <p:cTn id="113" dur="500" fill="hold"/>
                                        <p:tgtEl>
                                          <p:spTgt spid="57375"/>
                                        </p:tgtEl>
                                        <p:attrNameLst>
                                          <p:attrName>fill.on</p:attrName>
                                        </p:attrNameLst>
                                      </p:cBhvr>
                                      <p:to>
                                        <p:strVal val="true"/>
                                      </p:to>
                                    </p:set>
                                  </p:childTnLst>
                                </p:cTn>
                              </p:par>
                            </p:childTnLst>
                          </p:cTn>
                        </p:par>
                      </p:childTnLst>
                    </p:cTn>
                  </p:par>
                </p:childTnLst>
              </p:cTn>
              <p:nextCondLst>
                <p:cond evt="onClick" delay="0">
                  <p:tgtEl>
                    <p:spTgt spid="57375"/>
                  </p:tgtEl>
                </p:cond>
              </p:nextCondLst>
            </p:seq>
            <p:seq concurrent="1" nextAc="seek">
              <p:cTn id="114" restart="whenNotActive" fill="hold" evtFilter="cancelBubble" nodeType="interactiveSeq">
                <p:stCondLst>
                  <p:cond evt="onClick" delay="0">
                    <p:tgtEl>
                      <p:spTgt spid="57376"/>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 presetClass="emph" presetSubtype="2" fill="hold" grpId="0" nodeType="clickEffect">
                                  <p:stCondLst>
                                    <p:cond delay="0"/>
                                  </p:stCondLst>
                                  <p:childTnLst>
                                    <p:animClr clrSpc="rgb" dir="cw">
                                      <p:cBhvr>
                                        <p:cTn id="118" dur="500" fill="hold"/>
                                        <p:tgtEl>
                                          <p:spTgt spid="57376"/>
                                        </p:tgtEl>
                                        <p:attrNameLst>
                                          <p:attrName>fillcolor</p:attrName>
                                        </p:attrNameLst>
                                      </p:cBhvr>
                                      <p:to>
                                        <a:srgbClr val="FFFF99"/>
                                      </p:to>
                                    </p:animClr>
                                    <p:set>
                                      <p:cBhvr>
                                        <p:cTn id="119" dur="500" fill="hold"/>
                                        <p:tgtEl>
                                          <p:spTgt spid="57376"/>
                                        </p:tgtEl>
                                        <p:attrNameLst>
                                          <p:attrName>fill.type</p:attrName>
                                        </p:attrNameLst>
                                      </p:cBhvr>
                                      <p:to>
                                        <p:strVal val="solid"/>
                                      </p:to>
                                    </p:set>
                                    <p:set>
                                      <p:cBhvr>
                                        <p:cTn id="120" dur="500" fill="hold"/>
                                        <p:tgtEl>
                                          <p:spTgt spid="57376"/>
                                        </p:tgtEl>
                                        <p:attrNameLst>
                                          <p:attrName>fill.on</p:attrName>
                                        </p:attrNameLst>
                                      </p:cBhvr>
                                      <p:to>
                                        <p:strVal val="true"/>
                                      </p:to>
                                    </p:set>
                                  </p:childTnLst>
                                </p:cTn>
                              </p:par>
                            </p:childTnLst>
                          </p:cTn>
                        </p:par>
                      </p:childTnLst>
                    </p:cTn>
                  </p:par>
                </p:childTnLst>
              </p:cTn>
              <p:nextCondLst>
                <p:cond evt="onClick" delay="0">
                  <p:tgtEl>
                    <p:spTgt spid="57376"/>
                  </p:tgtEl>
                </p:cond>
              </p:nextCondLst>
            </p:seq>
            <p:seq concurrent="1" nextAc="seek">
              <p:cTn id="121" restart="whenNotActive" fill="hold" evtFilter="cancelBubble" nodeType="interactiveSeq">
                <p:stCondLst>
                  <p:cond evt="onClick" delay="0">
                    <p:tgtEl>
                      <p:spTgt spid="57377"/>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mph" presetSubtype="2" fill="hold" grpId="0" nodeType="clickEffect">
                                  <p:stCondLst>
                                    <p:cond delay="0"/>
                                  </p:stCondLst>
                                  <p:childTnLst>
                                    <p:animClr clrSpc="rgb" dir="cw">
                                      <p:cBhvr>
                                        <p:cTn id="125" dur="500" fill="hold"/>
                                        <p:tgtEl>
                                          <p:spTgt spid="57377"/>
                                        </p:tgtEl>
                                        <p:attrNameLst>
                                          <p:attrName>fillcolor</p:attrName>
                                        </p:attrNameLst>
                                      </p:cBhvr>
                                      <p:to>
                                        <a:srgbClr val="FFFF99"/>
                                      </p:to>
                                    </p:animClr>
                                    <p:set>
                                      <p:cBhvr>
                                        <p:cTn id="126" dur="500" fill="hold"/>
                                        <p:tgtEl>
                                          <p:spTgt spid="57377"/>
                                        </p:tgtEl>
                                        <p:attrNameLst>
                                          <p:attrName>fill.type</p:attrName>
                                        </p:attrNameLst>
                                      </p:cBhvr>
                                      <p:to>
                                        <p:strVal val="solid"/>
                                      </p:to>
                                    </p:set>
                                    <p:set>
                                      <p:cBhvr>
                                        <p:cTn id="127" dur="500" fill="hold"/>
                                        <p:tgtEl>
                                          <p:spTgt spid="57377"/>
                                        </p:tgtEl>
                                        <p:attrNameLst>
                                          <p:attrName>fill.on</p:attrName>
                                        </p:attrNameLst>
                                      </p:cBhvr>
                                      <p:to>
                                        <p:strVal val="true"/>
                                      </p:to>
                                    </p:set>
                                  </p:childTnLst>
                                </p:cTn>
                              </p:par>
                            </p:childTnLst>
                          </p:cTn>
                        </p:par>
                      </p:childTnLst>
                    </p:cTn>
                  </p:par>
                </p:childTnLst>
              </p:cTn>
              <p:nextCondLst>
                <p:cond evt="onClick" delay="0">
                  <p:tgtEl>
                    <p:spTgt spid="57377"/>
                  </p:tgtEl>
                </p:cond>
              </p:nextCondLst>
            </p:seq>
            <p:seq concurrent="1" nextAc="seek">
              <p:cTn id="128" restart="whenNotActive" fill="hold" evtFilter="cancelBubble" nodeType="interactiveSeq">
                <p:stCondLst>
                  <p:cond evt="onClick" delay="0">
                    <p:tgtEl>
                      <p:spTgt spid="57378"/>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 presetClass="emph" presetSubtype="2" fill="hold" grpId="0" nodeType="clickEffect">
                                  <p:stCondLst>
                                    <p:cond delay="0"/>
                                  </p:stCondLst>
                                  <p:childTnLst>
                                    <p:animClr clrSpc="rgb" dir="cw">
                                      <p:cBhvr>
                                        <p:cTn id="132" dur="500" fill="hold"/>
                                        <p:tgtEl>
                                          <p:spTgt spid="57378"/>
                                        </p:tgtEl>
                                        <p:attrNameLst>
                                          <p:attrName>fillcolor</p:attrName>
                                        </p:attrNameLst>
                                      </p:cBhvr>
                                      <p:to>
                                        <a:srgbClr val="FFFF99"/>
                                      </p:to>
                                    </p:animClr>
                                    <p:set>
                                      <p:cBhvr>
                                        <p:cTn id="133" dur="500" fill="hold"/>
                                        <p:tgtEl>
                                          <p:spTgt spid="57378"/>
                                        </p:tgtEl>
                                        <p:attrNameLst>
                                          <p:attrName>fill.type</p:attrName>
                                        </p:attrNameLst>
                                      </p:cBhvr>
                                      <p:to>
                                        <p:strVal val="solid"/>
                                      </p:to>
                                    </p:set>
                                    <p:set>
                                      <p:cBhvr>
                                        <p:cTn id="134" dur="500" fill="hold"/>
                                        <p:tgtEl>
                                          <p:spTgt spid="57378"/>
                                        </p:tgtEl>
                                        <p:attrNameLst>
                                          <p:attrName>fill.on</p:attrName>
                                        </p:attrNameLst>
                                      </p:cBhvr>
                                      <p:to>
                                        <p:strVal val="true"/>
                                      </p:to>
                                    </p:set>
                                  </p:childTnLst>
                                </p:cTn>
                              </p:par>
                            </p:childTnLst>
                          </p:cTn>
                        </p:par>
                      </p:childTnLst>
                    </p:cTn>
                  </p:par>
                </p:childTnLst>
              </p:cTn>
              <p:nextCondLst>
                <p:cond evt="onClick" delay="0">
                  <p:tgtEl>
                    <p:spTgt spid="57378"/>
                  </p:tgtEl>
                </p:cond>
              </p:nextCondLst>
            </p:seq>
            <p:seq concurrent="1" nextAc="seek">
              <p:cTn id="135" restart="whenNotActive" fill="hold" evtFilter="cancelBubble" nodeType="interactiveSeq">
                <p:stCondLst>
                  <p:cond evt="onClick" delay="0">
                    <p:tgtEl>
                      <p:spTgt spid="57379"/>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 presetClass="emph" presetSubtype="2" fill="hold" grpId="0" nodeType="clickEffect">
                                  <p:stCondLst>
                                    <p:cond delay="0"/>
                                  </p:stCondLst>
                                  <p:childTnLst>
                                    <p:animClr clrSpc="rgb" dir="cw">
                                      <p:cBhvr>
                                        <p:cTn id="139" dur="500" fill="hold"/>
                                        <p:tgtEl>
                                          <p:spTgt spid="57379"/>
                                        </p:tgtEl>
                                        <p:attrNameLst>
                                          <p:attrName>fillcolor</p:attrName>
                                        </p:attrNameLst>
                                      </p:cBhvr>
                                      <p:to>
                                        <a:srgbClr val="FFFF99"/>
                                      </p:to>
                                    </p:animClr>
                                    <p:set>
                                      <p:cBhvr>
                                        <p:cTn id="140" dur="500" fill="hold"/>
                                        <p:tgtEl>
                                          <p:spTgt spid="57379"/>
                                        </p:tgtEl>
                                        <p:attrNameLst>
                                          <p:attrName>fill.type</p:attrName>
                                        </p:attrNameLst>
                                      </p:cBhvr>
                                      <p:to>
                                        <p:strVal val="solid"/>
                                      </p:to>
                                    </p:set>
                                    <p:set>
                                      <p:cBhvr>
                                        <p:cTn id="141" dur="500" fill="hold"/>
                                        <p:tgtEl>
                                          <p:spTgt spid="57379"/>
                                        </p:tgtEl>
                                        <p:attrNameLst>
                                          <p:attrName>fill.on</p:attrName>
                                        </p:attrNameLst>
                                      </p:cBhvr>
                                      <p:to>
                                        <p:strVal val="true"/>
                                      </p:to>
                                    </p:set>
                                  </p:childTnLst>
                                </p:cTn>
                              </p:par>
                            </p:childTnLst>
                          </p:cTn>
                        </p:par>
                      </p:childTnLst>
                    </p:cTn>
                  </p:par>
                </p:childTnLst>
              </p:cTn>
              <p:nextCondLst>
                <p:cond evt="onClick" delay="0">
                  <p:tgtEl>
                    <p:spTgt spid="57379"/>
                  </p:tgtEl>
                </p:cond>
              </p:nextCondLst>
            </p:seq>
            <p:seq concurrent="1" nextAc="seek">
              <p:cTn id="142" restart="whenNotActive" fill="hold" evtFilter="cancelBubble" nodeType="interactiveSeq">
                <p:stCondLst>
                  <p:cond evt="onClick" delay="0">
                    <p:tgtEl>
                      <p:spTgt spid="57380"/>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 presetClass="emph" presetSubtype="2" fill="hold" grpId="0" nodeType="clickEffect">
                                  <p:stCondLst>
                                    <p:cond delay="0"/>
                                  </p:stCondLst>
                                  <p:childTnLst>
                                    <p:animClr clrSpc="rgb" dir="cw">
                                      <p:cBhvr>
                                        <p:cTn id="146" dur="500" fill="hold"/>
                                        <p:tgtEl>
                                          <p:spTgt spid="57380"/>
                                        </p:tgtEl>
                                        <p:attrNameLst>
                                          <p:attrName>fillcolor</p:attrName>
                                        </p:attrNameLst>
                                      </p:cBhvr>
                                      <p:to>
                                        <a:srgbClr val="FFFF99"/>
                                      </p:to>
                                    </p:animClr>
                                    <p:set>
                                      <p:cBhvr>
                                        <p:cTn id="147" dur="500" fill="hold"/>
                                        <p:tgtEl>
                                          <p:spTgt spid="57380"/>
                                        </p:tgtEl>
                                        <p:attrNameLst>
                                          <p:attrName>fill.type</p:attrName>
                                        </p:attrNameLst>
                                      </p:cBhvr>
                                      <p:to>
                                        <p:strVal val="solid"/>
                                      </p:to>
                                    </p:set>
                                    <p:set>
                                      <p:cBhvr>
                                        <p:cTn id="148" dur="500" fill="hold"/>
                                        <p:tgtEl>
                                          <p:spTgt spid="57380"/>
                                        </p:tgtEl>
                                        <p:attrNameLst>
                                          <p:attrName>fill.on</p:attrName>
                                        </p:attrNameLst>
                                      </p:cBhvr>
                                      <p:to>
                                        <p:strVal val="true"/>
                                      </p:to>
                                    </p:set>
                                  </p:childTnLst>
                                </p:cTn>
                              </p:par>
                            </p:childTnLst>
                          </p:cTn>
                        </p:par>
                      </p:childTnLst>
                    </p:cTn>
                  </p:par>
                </p:childTnLst>
              </p:cTn>
              <p:nextCondLst>
                <p:cond evt="onClick" delay="0">
                  <p:tgtEl>
                    <p:spTgt spid="57380"/>
                  </p:tgtEl>
                </p:cond>
              </p:nextCondLst>
            </p:seq>
            <p:seq concurrent="1" nextAc="seek">
              <p:cTn id="149" restart="whenNotActive" fill="hold" evtFilter="cancelBubble" nodeType="interactiveSeq">
                <p:stCondLst>
                  <p:cond evt="onClick" delay="0">
                    <p:tgtEl>
                      <p:spTgt spid="57381"/>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 presetClass="emph" presetSubtype="2" fill="hold" grpId="0" nodeType="clickEffect">
                                  <p:stCondLst>
                                    <p:cond delay="0"/>
                                  </p:stCondLst>
                                  <p:childTnLst>
                                    <p:animClr clrSpc="rgb" dir="cw">
                                      <p:cBhvr>
                                        <p:cTn id="153" dur="500" fill="hold"/>
                                        <p:tgtEl>
                                          <p:spTgt spid="57381"/>
                                        </p:tgtEl>
                                        <p:attrNameLst>
                                          <p:attrName>fillcolor</p:attrName>
                                        </p:attrNameLst>
                                      </p:cBhvr>
                                      <p:to>
                                        <a:srgbClr val="FFFF99"/>
                                      </p:to>
                                    </p:animClr>
                                    <p:set>
                                      <p:cBhvr>
                                        <p:cTn id="154" dur="500" fill="hold"/>
                                        <p:tgtEl>
                                          <p:spTgt spid="57381"/>
                                        </p:tgtEl>
                                        <p:attrNameLst>
                                          <p:attrName>fill.type</p:attrName>
                                        </p:attrNameLst>
                                      </p:cBhvr>
                                      <p:to>
                                        <p:strVal val="solid"/>
                                      </p:to>
                                    </p:set>
                                    <p:set>
                                      <p:cBhvr>
                                        <p:cTn id="155" dur="500" fill="hold"/>
                                        <p:tgtEl>
                                          <p:spTgt spid="57381"/>
                                        </p:tgtEl>
                                        <p:attrNameLst>
                                          <p:attrName>fill.on</p:attrName>
                                        </p:attrNameLst>
                                      </p:cBhvr>
                                      <p:to>
                                        <p:strVal val="true"/>
                                      </p:to>
                                    </p:set>
                                  </p:childTnLst>
                                </p:cTn>
                              </p:par>
                            </p:childTnLst>
                          </p:cTn>
                        </p:par>
                      </p:childTnLst>
                    </p:cTn>
                  </p:par>
                </p:childTnLst>
              </p:cTn>
              <p:nextCondLst>
                <p:cond evt="onClick" delay="0">
                  <p:tgtEl>
                    <p:spTgt spid="57381"/>
                  </p:tgtEl>
                </p:cond>
              </p:nextCondLst>
            </p:seq>
            <p:seq concurrent="1" nextAc="seek">
              <p:cTn id="156" restart="whenNotActive" fill="hold" evtFilter="cancelBubble" nodeType="interactiveSeq">
                <p:stCondLst>
                  <p:cond evt="onClick" delay="0">
                    <p:tgtEl>
                      <p:spTgt spid="57382"/>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1" presetClass="emph" presetSubtype="2" fill="hold" grpId="0" nodeType="clickEffect">
                                  <p:stCondLst>
                                    <p:cond delay="0"/>
                                  </p:stCondLst>
                                  <p:childTnLst>
                                    <p:animClr clrSpc="rgb" dir="cw">
                                      <p:cBhvr>
                                        <p:cTn id="160" dur="500" fill="hold"/>
                                        <p:tgtEl>
                                          <p:spTgt spid="57382"/>
                                        </p:tgtEl>
                                        <p:attrNameLst>
                                          <p:attrName>fillcolor</p:attrName>
                                        </p:attrNameLst>
                                      </p:cBhvr>
                                      <p:to>
                                        <a:srgbClr val="FFFF99"/>
                                      </p:to>
                                    </p:animClr>
                                    <p:set>
                                      <p:cBhvr>
                                        <p:cTn id="161" dur="500" fill="hold"/>
                                        <p:tgtEl>
                                          <p:spTgt spid="57382"/>
                                        </p:tgtEl>
                                        <p:attrNameLst>
                                          <p:attrName>fill.type</p:attrName>
                                        </p:attrNameLst>
                                      </p:cBhvr>
                                      <p:to>
                                        <p:strVal val="solid"/>
                                      </p:to>
                                    </p:set>
                                    <p:set>
                                      <p:cBhvr>
                                        <p:cTn id="162" dur="500" fill="hold"/>
                                        <p:tgtEl>
                                          <p:spTgt spid="57382"/>
                                        </p:tgtEl>
                                        <p:attrNameLst>
                                          <p:attrName>fill.on</p:attrName>
                                        </p:attrNameLst>
                                      </p:cBhvr>
                                      <p:to>
                                        <p:strVal val="true"/>
                                      </p:to>
                                    </p:set>
                                  </p:childTnLst>
                                </p:cTn>
                              </p:par>
                            </p:childTnLst>
                          </p:cTn>
                        </p:par>
                      </p:childTnLst>
                    </p:cTn>
                  </p:par>
                </p:childTnLst>
              </p:cTn>
              <p:nextCondLst>
                <p:cond evt="onClick" delay="0">
                  <p:tgtEl>
                    <p:spTgt spid="57382"/>
                  </p:tgtEl>
                </p:cond>
              </p:nextCondLst>
            </p:seq>
            <p:seq concurrent="1" nextAc="seek">
              <p:cTn id="163" restart="whenNotActive" fill="hold" evtFilter="cancelBubble" nodeType="interactiveSeq">
                <p:stCondLst>
                  <p:cond evt="onClick" delay="0">
                    <p:tgtEl>
                      <p:spTgt spid="57383"/>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 presetClass="emph" presetSubtype="2" fill="hold" grpId="0" nodeType="clickEffect">
                                  <p:stCondLst>
                                    <p:cond delay="0"/>
                                  </p:stCondLst>
                                  <p:childTnLst>
                                    <p:animClr clrSpc="rgb" dir="cw">
                                      <p:cBhvr>
                                        <p:cTn id="167" dur="500" fill="hold"/>
                                        <p:tgtEl>
                                          <p:spTgt spid="57383"/>
                                        </p:tgtEl>
                                        <p:attrNameLst>
                                          <p:attrName>fillcolor</p:attrName>
                                        </p:attrNameLst>
                                      </p:cBhvr>
                                      <p:to>
                                        <a:srgbClr val="FFFF99"/>
                                      </p:to>
                                    </p:animClr>
                                    <p:set>
                                      <p:cBhvr>
                                        <p:cTn id="168" dur="500" fill="hold"/>
                                        <p:tgtEl>
                                          <p:spTgt spid="57383"/>
                                        </p:tgtEl>
                                        <p:attrNameLst>
                                          <p:attrName>fill.type</p:attrName>
                                        </p:attrNameLst>
                                      </p:cBhvr>
                                      <p:to>
                                        <p:strVal val="solid"/>
                                      </p:to>
                                    </p:set>
                                    <p:set>
                                      <p:cBhvr>
                                        <p:cTn id="169" dur="500" fill="hold"/>
                                        <p:tgtEl>
                                          <p:spTgt spid="57383"/>
                                        </p:tgtEl>
                                        <p:attrNameLst>
                                          <p:attrName>fill.on</p:attrName>
                                        </p:attrNameLst>
                                      </p:cBhvr>
                                      <p:to>
                                        <p:strVal val="true"/>
                                      </p:to>
                                    </p:set>
                                  </p:childTnLst>
                                </p:cTn>
                              </p:par>
                            </p:childTnLst>
                          </p:cTn>
                        </p:par>
                      </p:childTnLst>
                    </p:cTn>
                  </p:par>
                </p:childTnLst>
              </p:cTn>
              <p:nextCondLst>
                <p:cond evt="onClick" delay="0">
                  <p:tgtEl>
                    <p:spTgt spid="57383"/>
                  </p:tgtEl>
                </p:cond>
              </p:nextCondLst>
            </p:seq>
            <p:seq concurrent="1" nextAc="seek">
              <p:cTn id="170" restart="whenNotActive" fill="hold" evtFilter="cancelBubble" nodeType="interactiveSeq">
                <p:stCondLst>
                  <p:cond evt="onClick" delay="0">
                    <p:tgtEl>
                      <p:spTgt spid="57384"/>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1" presetClass="emph" presetSubtype="2" fill="hold" grpId="0" nodeType="clickEffect">
                                  <p:stCondLst>
                                    <p:cond delay="0"/>
                                  </p:stCondLst>
                                  <p:childTnLst>
                                    <p:animClr clrSpc="rgb" dir="cw">
                                      <p:cBhvr>
                                        <p:cTn id="174" dur="500" fill="hold"/>
                                        <p:tgtEl>
                                          <p:spTgt spid="57384"/>
                                        </p:tgtEl>
                                        <p:attrNameLst>
                                          <p:attrName>fillcolor</p:attrName>
                                        </p:attrNameLst>
                                      </p:cBhvr>
                                      <p:to>
                                        <a:srgbClr val="FFFF99"/>
                                      </p:to>
                                    </p:animClr>
                                    <p:set>
                                      <p:cBhvr>
                                        <p:cTn id="175" dur="500" fill="hold"/>
                                        <p:tgtEl>
                                          <p:spTgt spid="57384"/>
                                        </p:tgtEl>
                                        <p:attrNameLst>
                                          <p:attrName>fill.type</p:attrName>
                                        </p:attrNameLst>
                                      </p:cBhvr>
                                      <p:to>
                                        <p:strVal val="solid"/>
                                      </p:to>
                                    </p:set>
                                    <p:set>
                                      <p:cBhvr>
                                        <p:cTn id="176" dur="500" fill="hold"/>
                                        <p:tgtEl>
                                          <p:spTgt spid="57384"/>
                                        </p:tgtEl>
                                        <p:attrNameLst>
                                          <p:attrName>fill.on</p:attrName>
                                        </p:attrNameLst>
                                      </p:cBhvr>
                                      <p:to>
                                        <p:strVal val="true"/>
                                      </p:to>
                                    </p:set>
                                  </p:childTnLst>
                                </p:cTn>
                              </p:par>
                            </p:childTnLst>
                          </p:cTn>
                        </p:par>
                      </p:childTnLst>
                    </p:cTn>
                  </p:par>
                </p:childTnLst>
              </p:cTn>
              <p:nextCondLst>
                <p:cond evt="onClick" delay="0">
                  <p:tgtEl>
                    <p:spTgt spid="57384"/>
                  </p:tgtEl>
                </p:cond>
              </p:nextCondLst>
            </p:seq>
            <p:seq concurrent="1" nextAc="seek">
              <p:cTn id="177" restart="whenNotActive" fill="hold" evtFilter="cancelBubble" nodeType="interactiveSeq">
                <p:stCondLst>
                  <p:cond evt="onClick" delay="0">
                    <p:tgtEl>
                      <p:spTgt spid="57385"/>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1" presetClass="emph" presetSubtype="2" fill="hold" grpId="0" nodeType="clickEffect">
                                  <p:stCondLst>
                                    <p:cond delay="0"/>
                                  </p:stCondLst>
                                  <p:childTnLst>
                                    <p:animClr clrSpc="rgb" dir="cw">
                                      <p:cBhvr>
                                        <p:cTn id="181" dur="500" fill="hold"/>
                                        <p:tgtEl>
                                          <p:spTgt spid="57385"/>
                                        </p:tgtEl>
                                        <p:attrNameLst>
                                          <p:attrName>fillcolor</p:attrName>
                                        </p:attrNameLst>
                                      </p:cBhvr>
                                      <p:to>
                                        <a:srgbClr val="FFFF99"/>
                                      </p:to>
                                    </p:animClr>
                                    <p:set>
                                      <p:cBhvr>
                                        <p:cTn id="182" dur="500" fill="hold"/>
                                        <p:tgtEl>
                                          <p:spTgt spid="57385"/>
                                        </p:tgtEl>
                                        <p:attrNameLst>
                                          <p:attrName>fill.type</p:attrName>
                                        </p:attrNameLst>
                                      </p:cBhvr>
                                      <p:to>
                                        <p:strVal val="solid"/>
                                      </p:to>
                                    </p:set>
                                    <p:set>
                                      <p:cBhvr>
                                        <p:cTn id="183" dur="500" fill="hold"/>
                                        <p:tgtEl>
                                          <p:spTgt spid="57385"/>
                                        </p:tgtEl>
                                        <p:attrNameLst>
                                          <p:attrName>fill.on</p:attrName>
                                        </p:attrNameLst>
                                      </p:cBhvr>
                                      <p:to>
                                        <p:strVal val="true"/>
                                      </p:to>
                                    </p:set>
                                  </p:childTnLst>
                                </p:cTn>
                              </p:par>
                            </p:childTnLst>
                          </p:cTn>
                        </p:par>
                      </p:childTnLst>
                    </p:cTn>
                  </p:par>
                </p:childTnLst>
              </p:cTn>
              <p:nextCondLst>
                <p:cond evt="onClick" delay="0">
                  <p:tgtEl>
                    <p:spTgt spid="57385"/>
                  </p:tgtEl>
                </p:cond>
              </p:nextCondLst>
            </p:seq>
            <p:seq concurrent="1" nextAc="seek">
              <p:cTn id="184" restart="whenNotActive" fill="hold" evtFilter="cancelBubble" nodeType="interactiveSeq">
                <p:stCondLst>
                  <p:cond evt="onClick" delay="0">
                    <p:tgtEl>
                      <p:spTgt spid="57386"/>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1" presetClass="emph" presetSubtype="2" fill="hold" grpId="0" nodeType="clickEffect">
                                  <p:stCondLst>
                                    <p:cond delay="0"/>
                                  </p:stCondLst>
                                  <p:childTnLst>
                                    <p:animClr clrSpc="rgb" dir="cw">
                                      <p:cBhvr>
                                        <p:cTn id="188" dur="500" fill="hold"/>
                                        <p:tgtEl>
                                          <p:spTgt spid="57386"/>
                                        </p:tgtEl>
                                        <p:attrNameLst>
                                          <p:attrName>fillcolor</p:attrName>
                                        </p:attrNameLst>
                                      </p:cBhvr>
                                      <p:to>
                                        <a:srgbClr val="FFFF99"/>
                                      </p:to>
                                    </p:animClr>
                                    <p:set>
                                      <p:cBhvr>
                                        <p:cTn id="189" dur="500" fill="hold"/>
                                        <p:tgtEl>
                                          <p:spTgt spid="57386"/>
                                        </p:tgtEl>
                                        <p:attrNameLst>
                                          <p:attrName>fill.type</p:attrName>
                                        </p:attrNameLst>
                                      </p:cBhvr>
                                      <p:to>
                                        <p:strVal val="solid"/>
                                      </p:to>
                                    </p:set>
                                    <p:set>
                                      <p:cBhvr>
                                        <p:cTn id="190" dur="500" fill="hold"/>
                                        <p:tgtEl>
                                          <p:spTgt spid="57386"/>
                                        </p:tgtEl>
                                        <p:attrNameLst>
                                          <p:attrName>fill.on</p:attrName>
                                        </p:attrNameLst>
                                      </p:cBhvr>
                                      <p:to>
                                        <p:strVal val="true"/>
                                      </p:to>
                                    </p:set>
                                  </p:childTnLst>
                                </p:cTn>
                              </p:par>
                            </p:childTnLst>
                          </p:cTn>
                        </p:par>
                      </p:childTnLst>
                    </p:cTn>
                  </p:par>
                </p:childTnLst>
              </p:cTn>
              <p:nextCondLst>
                <p:cond evt="onClick" delay="0">
                  <p:tgtEl>
                    <p:spTgt spid="57386"/>
                  </p:tgtEl>
                </p:cond>
              </p:nextCondLst>
            </p:seq>
            <p:seq concurrent="1" nextAc="seek">
              <p:cTn id="191" restart="whenNotActive" fill="hold" evtFilter="cancelBubble" nodeType="interactiveSeq">
                <p:stCondLst>
                  <p:cond evt="onClick" delay="0">
                    <p:tgtEl>
                      <p:spTgt spid="57387"/>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1" presetClass="emph" presetSubtype="2" fill="hold" grpId="0" nodeType="clickEffect">
                                  <p:stCondLst>
                                    <p:cond delay="0"/>
                                  </p:stCondLst>
                                  <p:childTnLst>
                                    <p:animClr clrSpc="rgb" dir="cw">
                                      <p:cBhvr>
                                        <p:cTn id="195" dur="500" fill="hold"/>
                                        <p:tgtEl>
                                          <p:spTgt spid="57387"/>
                                        </p:tgtEl>
                                        <p:attrNameLst>
                                          <p:attrName>fillcolor</p:attrName>
                                        </p:attrNameLst>
                                      </p:cBhvr>
                                      <p:to>
                                        <a:srgbClr val="FFFF99"/>
                                      </p:to>
                                    </p:animClr>
                                    <p:set>
                                      <p:cBhvr>
                                        <p:cTn id="196" dur="500" fill="hold"/>
                                        <p:tgtEl>
                                          <p:spTgt spid="57387"/>
                                        </p:tgtEl>
                                        <p:attrNameLst>
                                          <p:attrName>fill.type</p:attrName>
                                        </p:attrNameLst>
                                      </p:cBhvr>
                                      <p:to>
                                        <p:strVal val="solid"/>
                                      </p:to>
                                    </p:set>
                                    <p:set>
                                      <p:cBhvr>
                                        <p:cTn id="197" dur="500" fill="hold"/>
                                        <p:tgtEl>
                                          <p:spTgt spid="57387"/>
                                        </p:tgtEl>
                                        <p:attrNameLst>
                                          <p:attrName>fill.on</p:attrName>
                                        </p:attrNameLst>
                                      </p:cBhvr>
                                      <p:to>
                                        <p:strVal val="true"/>
                                      </p:to>
                                    </p:set>
                                  </p:childTnLst>
                                </p:cTn>
                              </p:par>
                            </p:childTnLst>
                          </p:cTn>
                        </p:par>
                      </p:childTnLst>
                    </p:cTn>
                  </p:par>
                </p:childTnLst>
              </p:cTn>
              <p:nextCondLst>
                <p:cond evt="onClick" delay="0">
                  <p:tgtEl>
                    <p:spTgt spid="57387"/>
                  </p:tgtEl>
                </p:cond>
              </p:nextCondLst>
            </p:seq>
            <p:seq concurrent="1" nextAc="seek">
              <p:cTn id="198" restart="whenNotActive" fill="hold" evtFilter="cancelBubble" nodeType="interactiveSeq">
                <p:stCondLst>
                  <p:cond evt="onClick" delay="0">
                    <p:tgtEl>
                      <p:spTgt spid="57388"/>
                    </p:tgtEl>
                  </p:cond>
                </p:stCondLst>
                <p:endSync evt="end" delay="0">
                  <p:rtn val="all"/>
                </p:endSync>
                <p:childTnLst>
                  <p:par>
                    <p:cTn id="199" fill="hold" nodeType="clickPar">
                      <p:stCondLst>
                        <p:cond delay="0"/>
                      </p:stCondLst>
                      <p:childTnLst>
                        <p:par>
                          <p:cTn id="200" fill="hold" nodeType="withGroup">
                            <p:stCondLst>
                              <p:cond delay="0"/>
                            </p:stCondLst>
                            <p:childTnLst>
                              <p:par>
                                <p:cTn id="201" presetID="1" presetClass="emph" presetSubtype="2" fill="hold" grpId="0" nodeType="clickEffect">
                                  <p:stCondLst>
                                    <p:cond delay="0"/>
                                  </p:stCondLst>
                                  <p:childTnLst>
                                    <p:animClr clrSpc="rgb" dir="cw">
                                      <p:cBhvr>
                                        <p:cTn id="202" dur="500" fill="hold"/>
                                        <p:tgtEl>
                                          <p:spTgt spid="57388"/>
                                        </p:tgtEl>
                                        <p:attrNameLst>
                                          <p:attrName>fillcolor</p:attrName>
                                        </p:attrNameLst>
                                      </p:cBhvr>
                                      <p:to>
                                        <a:srgbClr val="FFFF99"/>
                                      </p:to>
                                    </p:animClr>
                                    <p:set>
                                      <p:cBhvr>
                                        <p:cTn id="203" dur="500" fill="hold"/>
                                        <p:tgtEl>
                                          <p:spTgt spid="57388"/>
                                        </p:tgtEl>
                                        <p:attrNameLst>
                                          <p:attrName>fill.type</p:attrName>
                                        </p:attrNameLst>
                                      </p:cBhvr>
                                      <p:to>
                                        <p:strVal val="solid"/>
                                      </p:to>
                                    </p:set>
                                    <p:set>
                                      <p:cBhvr>
                                        <p:cTn id="204" dur="500" fill="hold"/>
                                        <p:tgtEl>
                                          <p:spTgt spid="57388"/>
                                        </p:tgtEl>
                                        <p:attrNameLst>
                                          <p:attrName>fill.on</p:attrName>
                                        </p:attrNameLst>
                                      </p:cBhvr>
                                      <p:to>
                                        <p:strVal val="true"/>
                                      </p:to>
                                    </p:set>
                                  </p:childTnLst>
                                </p:cTn>
                              </p:par>
                            </p:childTnLst>
                          </p:cTn>
                        </p:par>
                      </p:childTnLst>
                    </p:cTn>
                  </p:par>
                </p:childTnLst>
              </p:cTn>
              <p:nextCondLst>
                <p:cond evt="onClick" delay="0">
                  <p:tgtEl>
                    <p:spTgt spid="57388"/>
                  </p:tgtEl>
                </p:cond>
              </p:nextCondLst>
            </p:seq>
            <p:seq concurrent="1" nextAc="seek">
              <p:cTn id="205" restart="whenNotActive" fill="hold" evtFilter="cancelBubble" nodeType="interactiveSeq">
                <p:stCondLst>
                  <p:cond evt="onClick" delay="0">
                    <p:tgtEl>
                      <p:spTgt spid="57389"/>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1" presetClass="emph" presetSubtype="2" fill="hold" grpId="0" nodeType="clickEffect">
                                  <p:stCondLst>
                                    <p:cond delay="0"/>
                                  </p:stCondLst>
                                  <p:childTnLst>
                                    <p:animClr clrSpc="rgb" dir="cw">
                                      <p:cBhvr>
                                        <p:cTn id="209" dur="500" fill="hold"/>
                                        <p:tgtEl>
                                          <p:spTgt spid="57389"/>
                                        </p:tgtEl>
                                        <p:attrNameLst>
                                          <p:attrName>fillcolor</p:attrName>
                                        </p:attrNameLst>
                                      </p:cBhvr>
                                      <p:to>
                                        <a:srgbClr val="FFFF99"/>
                                      </p:to>
                                    </p:animClr>
                                    <p:set>
                                      <p:cBhvr>
                                        <p:cTn id="210" dur="500" fill="hold"/>
                                        <p:tgtEl>
                                          <p:spTgt spid="57389"/>
                                        </p:tgtEl>
                                        <p:attrNameLst>
                                          <p:attrName>fill.type</p:attrName>
                                        </p:attrNameLst>
                                      </p:cBhvr>
                                      <p:to>
                                        <p:strVal val="solid"/>
                                      </p:to>
                                    </p:set>
                                    <p:set>
                                      <p:cBhvr>
                                        <p:cTn id="211" dur="500" fill="hold"/>
                                        <p:tgtEl>
                                          <p:spTgt spid="57389"/>
                                        </p:tgtEl>
                                        <p:attrNameLst>
                                          <p:attrName>fill.on</p:attrName>
                                        </p:attrNameLst>
                                      </p:cBhvr>
                                      <p:to>
                                        <p:strVal val="true"/>
                                      </p:to>
                                    </p:set>
                                  </p:childTnLst>
                                </p:cTn>
                              </p:par>
                            </p:childTnLst>
                          </p:cTn>
                        </p:par>
                      </p:childTnLst>
                    </p:cTn>
                  </p:par>
                </p:childTnLst>
              </p:cTn>
              <p:nextCondLst>
                <p:cond evt="onClick" delay="0">
                  <p:tgtEl>
                    <p:spTgt spid="57389"/>
                  </p:tgtEl>
                </p:cond>
              </p:nextCondLst>
            </p:seq>
            <p:seq concurrent="1" nextAc="seek">
              <p:cTn id="212" restart="whenNotActive" fill="hold" evtFilter="cancelBubble" nodeType="interactiveSeq">
                <p:stCondLst>
                  <p:cond evt="onClick" delay="0">
                    <p:tgtEl>
                      <p:spTgt spid="41"/>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 presetClass="emph" presetSubtype="2" fill="hold" grpId="0" nodeType="clickEffect">
                                  <p:stCondLst>
                                    <p:cond delay="0"/>
                                  </p:stCondLst>
                                  <p:childTnLst>
                                    <p:animClr clrSpc="rgb" dir="cw">
                                      <p:cBhvr>
                                        <p:cTn id="216" dur="500" fill="hold"/>
                                        <p:tgtEl>
                                          <p:spTgt spid="41"/>
                                        </p:tgtEl>
                                        <p:attrNameLst>
                                          <p:attrName>fillcolor</p:attrName>
                                        </p:attrNameLst>
                                      </p:cBhvr>
                                      <p:to>
                                        <a:srgbClr val="FFFF99"/>
                                      </p:to>
                                    </p:animClr>
                                    <p:set>
                                      <p:cBhvr>
                                        <p:cTn id="217" dur="500" fill="hold"/>
                                        <p:tgtEl>
                                          <p:spTgt spid="41"/>
                                        </p:tgtEl>
                                        <p:attrNameLst>
                                          <p:attrName>fill.type</p:attrName>
                                        </p:attrNameLst>
                                      </p:cBhvr>
                                      <p:to>
                                        <p:strVal val="solid"/>
                                      </p:to>
                                    </p:set>
                                    <p:set>
                                      <p:cBhvr>
                                        <p:cTn id="218" dur="5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219" restart="whenNotActive" fill="hold" evtFilter="cancelBubble" nodeType="interactiveSeq">
                <p:stCondLst>
                  <p:cond evt="onClick" delay="0">
                    <p:tgtEl>
                      <p:spTgt spid="42"/>
                    </p:tgtEl>
                  </p:cond>
                </p:stCondLst>
                <p:endSync evt="end" delay="0">
                  <p:rtn val="all"/>
                </p:endSync>
                <p:childTnLst>
                  <p:par>
                    <p:cTn id="220" fill="hold" nodeType="clickPar">
                      <p:stCondLst>
                        <p:cond delay="0"/>
                      </p:stCondLst>
                      <p:childTnLst>
                        <p:par>
                          <p:cTn id="221" fill="hold" nodeType="withGroup">
                            <p:stCondLst>
                              <p:cond delay="0"/>
                            </p:stCondLst>
                            <p:childTnLst>
                              <p:par>
                                <p:cTn id="222" presetID="1" presetClass="emph" presetSubtype="2" fill="hold" grpId="0" nodeType="clickEffect">
                                  <p:stCondLst>
                                    <p:cond delay="0"/>
                                  </p:stCondLst>
                                  <p:childTnLst>
                                    <p:animClr clrSpc="rgb" dir="cw">
                                      <p:cBhvr>
                                        <p:cTn id="223" dur="500" fill="hold"/>
                                        <p:tgtEl>
                                          <p:spTgt spid="42"/>
                                        </p:tgtEl>
                                        <p:attrNameLst>
                                          <p:attrName>fillcolor</p:attrName>
                                        </p:attrNameLst>
                                      </p:cBhvr>
                                      <p:to>
                                        <a:srgbClr val="FFFF99"/>
                                      </p:to>
                                    </p:animClr>
                                    <p:set>
                                      <p:cBhvr>
                                        <p:cTn id="224" dur="500" fill="hold"/>
                                        <p:tgtEl>
                                          <p:spTgt spid="42"/>
                                        </p:tgtEl>
                                        <p:attrNameLst>
                                          <p:attrName>fill.type</p:attrName>
                                        </p:attrNameLst>
                                      </p:cBhvr>
                                      <p:to>
                                        <p:strVal val="solid"/>
                                      </p:to>
                                    </p:set>
                                    <p:set>
                                      <p:cBhvr>
                                        <p:cTn id="225" dur="5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226" restart="whenNotActive" fill="hold" evtFilter="cancelBubble" nodeType="interactiveSeq">
                <p:stCondLst>
                  <p:cond evt="onClick" delay="0">
                    <p:tgtEl>
                      <p:spTgt spid="43"/>
                    </p:tgtEl>
                  </p:cond>
                </p:stCondLst>
                <p:endSync evt="end" delay="0">
                  <p:rtn val="all"/>
                </p:endSync>
                <p:childTnLst>
                  <p:par>
                    <p:cTn id="227" fill="hold" nodeType="clickPar">
                      <p:stCondLst>
                        <p:cond delay="0"/>
                      </p:stCondLst>
                      <p:childTnLst>
                        <p:par>
                          <p:cTn id="228" fill="hold" nodeType="withGroup">
                            <p:stCondLst>
                              <p:cond delay="0"/>
                            </p:stCondLst>
                            <p:childTnLst>
                              <p:par>
                                <p:cTn id="229" presetID="1" presetClass="emph" presetSubtype="2" fill="hold" grpId="0" nodeType="clickEffect">
                                  <p:stCondLst>
                                    <p:cond delay="0"/>
                                  </p:stCondLst>
                                  <p:childTnLst>
                                    <p:animClr clrSpc="rgb" dir="cw">
                                      <p:cBhvr>
                                        <p:cTn id="230" dur="500" fill="hold"/>
                                        <p:tgtEl>
                                          <p:spTgt spid="43"/>
                                        </p:tgtEl>
                                        <p:attrNameLst>
                                          <p:attrName>fillcolor</p:attrName>
                                        </p:attrNameLst>
                                      </p:cBhvr>
                                      <p:to>
                                        <a:srgbClr val="FFFF99"/>
                                      </p:to>
                                    </p:animClr>
                                    <p:set>
                                      <p:cBhvr>
                                        <p:cTn id="231" dur="500" fill="hold"/>
                                        <p:tgtEl>
                                          <p:spTgt spid="43"/>
                                        </p:tgtEl>
                                        <p:attrNameLst>
                                          <p:attrName>fill.type</p:attrName>
                                        </p:attrNameLst>
                                      </p:cBhvr>
                                      <p:to>
                                        <p:strVal val="solid"/>
                                      </p:to>
                                    </p:set>
                                    <p:set>
                                      <p:cBhvr>
                                        <p:cTn id="232"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233" restart="whenNotActive" fill="hold" evtFilter="cancelBubble" nodeType="interactiveSeq">
                <p:stCondLst>
                  <p:cond evt="onClick" delay="0">
                    <p:tgtEl>
                      <p:spTgt spid="44"/>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1" presetClass="emph" presetSubtype="2" fill="hold" grpId="0" nodeType="clickEffect">
                                  <p:stCondLst>
                                    <p:cond delay="0"/>
                                  </p:stCondLst>
                                  <p:childTnLst>
                                    <p:animClr clrSpc="rgb" dir="cw">
                                      <p:cBhvr>
                                        <p:cTn id="237" dur="500" fill="hold"/>
                                        <p:tgtEl>
                                          <p:spTgt spid="44"/>
                                        </p:tgtEl>
                                        <p:attrNameLst>
                                          <p:attrName>fillcolor</p:attrName>
                                        </p:attrNameLst>
                                      </p:cBhvr>
                                      <p:to>
                                        <a:srgbClr val="FFFF99"/>
                                      </p:to>
                                    </p:animClr>
                                    <p:set>
                                      <p:cBhvr>
                                        <p:cTn id="238" dur="500" fill="hold"/>
                                        <p:tgtEl>
                                          <p:spTgt spid="44"/>
                                        </p:tgtEl>
                                        <p:attrNameLst>
                                          <p:attrName>fill.type</p:attrName>
                                        </p:attrNameLst>
                                      </p:cBhvr>
                                      <p:to>
                                        <p:strVal val="solid"/>
                                      </p:to>
                                    </p:set>
                                    <p:set>
                                      <p:cBhvr>
                                        <p:cTn id="239" dur="5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240" restart="whenNotActive" fill="hold" evtFilter="cancelBubble" nodeType="interactiveSeq">
                <p:stCondLst>
                  <p:cond evt="onClick" delay="0">
                    <p:tgtEl>
                      <p:spTgt spid="45"/>
                    </p:tgtEl>
                  </p:cond>
                </p:stCondLst>
                <p:endSync evt="end" delay="0">
                  <p:rtn val="all"/>
                </p:endSync>
                <p:childTnLst>
                  <p:par>
                    <p:cTn id="241" fill="hold" nodeType="clickPar">
                      <p:stCondLst>
                        <p:cond delay="0"/>
                      </p:stCondLst>
                      <p:childTnLst>
                        <p:par>
                          <p:cTn id="242" fill="hold" nodeType="withGroup">
                            <p:stCondLst>
                              <p:cond delay="0"/>
                            </p:stCondLst>
                            <p:childTnLst>
                              <p:par>
                                <p:cTn id="243" presetID="1" presetClass="emph" presetSubtype="2" fill="hold" grpId="0" nodeType="clickEffect">
                                  <p:stCondLst>
                                    <p:cond delay="0"/>
                                  </p:stCondLst>
                                  <p:childTnLst>
                                    <p:animClr clrSpc="rgb" dir="cw">
                                      <p:cBhvr>
                                        <p:cTn id="244" dur="500" fill="hold"/>
                                        <p:tgtEl>
                                          <p:spTgt spid="45"/>
                                        </p:tgtEl>
                                        <p:attrNameLst>
                                          <p:attrName>fillcolor</p:attrName>
                                        </p:attrNameLst>
                                      </p:cBhvr>
                                      <p:to>
                                        <a:srgbClr val="FFFF99"/>
                                      </p:to>
                                    </p:animClr>
                                    <p:set>
                                      <p:cBhvr>
                                        <p:cTn id="245" dur="500" fill="hold"/>
                                        <p:tgtEl>
                                          <p:spTgt spid="45"/>
                                        </p:tgtEl>
                                        <p:attrNameLst>
                                          <p:attrName>fill.type</p:attrName>
                                        </p:attrNameLst>
                                      </p:cBhvr>
                                      <p:to>
                                        <p:strVal val="solid"/>
                                      </p:to>
                                    </p:set>
                                    <p:set>
                                      <p:cBhvr>
                                        <p:cTn id="246" dur="5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247" restart="whenNotActive" fill="hold" evtFilter="cancelBubble" nodeType="interactiveSeq">
                <p:stCondLst>
                  <p:cond evt="onClick" delay="0">
                    <p:tgtEl>
                      <p:spTgt spid="47"/>
                    </p:tgtEl>
                  </p:cond>
                </p:stCondLst>
                <p:endSync evt="end" delay="0">
                  <p:rtn val="all"/>
                </p:endSync>
                <p:childTnLst>
                  <p:par>
                    <p:cTn id="248" fill="hold" nodeType="clickPar">
                      <p:stCondLst>
                        <p:cond delay="0"/>
                      </p:stCondLst>
                      <p:childTnLst>
                        <p:par>
                          <p:cTn id="249" fill="hold" nodeType="withGroup">
                            <p:stCondLst>
                              <p:cond delay="0"/>
                            </p:stCondLst>
                            <p:childTnLst>
                              <p:par>
                                <p:cTn id="250" presetID="1" presetClass="emph" presetSubtype="2" fill="hold" grpId="0" nodeType="clickEffect">
                                  <p:stCondLst>
                                    <p:cond delay="0"/>
                                  </p:stCondLst>
                                  <p:childTnLst>
                                    <p:animClr clrSpc="rgb" dir="cw">
                                      <p:cBhvr>
                                        <p:cTn id="251" dur="500" fill="hold"/>
                                        <p:tgtEl>
                                          <p:spTgt spid="47"/>
                                        </p:tgtEl>
                                        <p:attrNameLst>
                                          <p:attrName>fillcolor</p:attrName>
                                        </p:attrNameLst>
                                      </p:cBhvr>
                                      <p:to>
                                        <a:srgbClr val="FFFF99"/>
                                      </p:to>
                                    </p:animClr>
                                    <p:set>
                                      <p:cBhvr>
                                        <p:cTn id="252" dur="500" fill="hold"/>
                                        <p:tgtEl>
                                          <p:spTgt spid="47"/>
                                        </p:tgtEl>
                                        <p:attrNameLst>
                                          <p:attrName>fill.type</p:attrName>
                                        </p:attrNameLst>
                                      </p:cBhvr>
                                      <p:to>
                                        <p:strVal val="solid"/>
                                      </p:to>
                                    </p:set>
                                    <p:set>
                                      <p:cBhvr>
                                        <p:cTn id="253" dur="5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254" restart="whenNotActive" fill="hold" evtFilter="cancelBubble" nodeType="interactiveSeq">
                <p:stCondLst>
                  <p:cond evt="onClick" delay="0">
                    <p:tgtEl>
                      <p:spTgt spid="48"/>
                    </p:tgtEl>
                  </p:cond>
                </p:stCondLst>
                <p:endSync evt="end" delay="0">
                  <p:rtn val="all"/>
                </p:endSync>
                <p:childTnLst>
                  <p:par>
                    <p:cTn id="255" fill="hold" nodeType="clickPar">
                      <p:stCondLst>
                        <p:cond delay="0"/>
                      </p:stCondLst>
                      <p:childTnLst>
                        <p:par>
                          <p:cTn id="256" fill="hold" nodeType="withGroup">
                            <p:stCondLst>
                              <p:cond delay="0"/>
                            </p:stCondLst>
                            <p:childTnLst>
                              <p:par>
                                <p:cTn id="257" presetID="1" presetClass="emph" presetSubtype="2" fill="hold" grpId="0" nodeType="clickEffect">
                                  <p:stCondLst>
                                    <p:cond delay="0"/>
                                  </p:stCondLst>
                                  <p:childTnLst>
                                    <p:animClr clrSpc="rgb" dir="cw">
                                      <p:cBhvr>
                                        <p:cTn id="258" dur="500" fill="hold"/>
                                        <p:tgtEl>
                                          <p:spTgt spid="48"/>
                                        </p:tgtEl>
                                        <p:attrNameLst>
                                          <p:attrName>fillcolor</p:attrName>
                                        </p:attrNameLst>
                                      </p:cBhvr>
                                      <p:to>
                                        <a:srgbClr val="FFFF99"/>
                                      </p:to>
                                    </p:animClr>
                                    <p:set>
                                      <p:cBhvr>
                                        <p:cTn id="259" dur="500" fill="hold"/>
                                        <p:tgtEl>
                                          <p:spTgt spid="48"/>
                                        </p:tgtEl>
                                        <p:attrNameLst>
                                          <p:attrName>fill.type</p:attrName>
                                        </p:attrNameLst>
                                      </p:cBhvr>
                                      <p:to>
                                        <p:strVal val="solid"/>
                                      </p:to>
                                    </p:set>
                                    <p:set>
                                      <p:cBhvr>
                                        <p:cTn id="260" dur="5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261" restart="whenNotActive" fill="hold" evtFilter="cancelBubble" nodeType="interactiveSeq">
                <p:stCondLst>
                  <p:cond evt="onClick" delay="0">
                    <p:tgtEl>
                      <p:spTgt spid="49"/>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1" presetClass="emph" presetSubtype="2" fill="hold" grpId="0" nodeType="clickEffect">
                                  <p:stCondLst>
                                    <p:cond delay="0"/>
                                  </p:stCondLst>
                                  <p:childTnLst>
                                    <p:animClr clrSpc="rgb" dir="cw">
                                      <p:cBhvr>
                                        <p:cTn id="265" dur="500" fill="hold"/>
                                        <p:tgtEl>
                                          <p:spTgt spid="49"/>
                                        </p:tgtEl>
                                        <p:attrNameLst>
                                          <p:attrName>fillcolor</p:attrName>
                                        </p:attrNameLst>
                                      </p:cBhvr>
                                      <p:to>
                                        <a:srgbClr val="FFFF99"/>
                                      </p:to>
                                    </p:animClr>
                                    <p:set>
                                      <p:cBhvr>
                                        <p:cTn id="266" dur="500" fill="hold"/>
                                        <p:tgtEl>
                                          <p:spTgt spid="49"/>
                                        </p:tgtEl>
                                        <p:attrNameLst>
                                          <p:attrName>fill.type</p:attrName>
                                        </p:attrNameLst>
                                      </p:cBhvr>
                                      <p:to>
                                        <p:strVal val="solid"/>
                                      </p:to>
                                    </p:set>
                                    <p:set>
                                      <p:cBhvr>
                                        <p:cTn id="267" dur="500" fill="hold"/>
                                        <p:tgtEl>
                                          <p:spTgt spid="49"/>
                                        </p:tgtEl>
                                        <p:attrNameLst>
                                          <p:attrName>fill.on</p:attrName>
                                        </p:attrNameLst>
                                      </p:cBhvr>
                                      <p:to>
                                        <p:strVal val="true"/>
                                      </p:to>
                                    </p:set>
                                  </p:childTnLst>
                                </p:cTn>
                              </p:par>
                            </p:childTnLst>
                          </p:cTn>
                        </p:par>
                      </p:childTnLst>
                    </p:cTn>
                  </p:par>
                </p:childTnLst>
              </p:cTn>
              <p:nextCondLst>
                <p:cond evt="onClick" delay="0">
                  <p:tgtEl>
                    <p:spTgt spid="49"/>
                  </p:tgtEl>
                </p:cond>
              </p:nextCondLst>
            </p:seq>
            <p:seq concurrent="1" nextAc="seek">
              <p:cTn id="268" restart="whenNotActive" fill="hold" evtFilter="cancelBubble" nodeType="interactiveSeq">
                <p:stCondLst>
                  <p:cond evt="onClick" delay="0">
                    <p:tgtEl>
                      <p:spTgt spid="50"/>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 presetClass="emph" presetSubtype="2" fill="hold" grpId="0" nodeType="clickEffect">
                                  <p:stCondLst>
                                    <p:cond delay="0"/>
                                  </p:stCondLst>
                                  <p:childTnLst>
                                    <p:animClr clrSpc="rgb" dir="cw">
                                      <p:cBhvr>
                                        <p:cTn id="272" dur="500" fill="hold"/>
                                        <p:tgtEl>
                                          <p:spTgt spid="50"/>
                                        </p:tgtEl>
                                        <p:attrNameLst>
                                          <p:attrName>fillcolor</p:attrName>
                                        </p:attrNameLst>
                                      </p:cBhvr>
                                      <p:to>
                                        <a:srgbClr val="FFFF99"/>
                                      </p:to>
                                    </p:animClr>
                                    <p:set>
                                      <p:cBhvr>
                                        <p:cTn id="273" dur="500" fill="hold"/>
                                        <p:tgtEl>
                                          <p:spTgt spid="50"/>
                                        </p:tgtEl>
                                        <p:attrNameLst>
                                          <p:attrName>fill.type</p:attrName>
                                        </p:attrNameLst>
                                      </p:cBhvr>
                                      <p:to>
                                        <p:strVal val="solid"/>
                                      </p:to>
                                    </p:set>
                                    <p:set>
                                      <p:cBhvr>
                                        <p:cTn id="274" dur="500" fill="hold"/>
                                        <p:tgtEl>
                                          <p:spTgt spid="50"/>
                                        </p:tgtEl>
                                        <p:attrNameLst>
                                          <p:attrName>fill.on</p:attrName>
                                        </p:attrNameLst>
                                      </p:cBhvr>
                                      <p:to>
                                        <p:strVal val="true"/>
                                      </p:to>
                                    </p:set>
                                  </p:childTnLst>
                                </p:cTn>
                              </p:par>
                            </p:childTnLst>
                          </p:cTn>
                        </p:par>
                      </p:childTnLst>
                    </p:cTn>
                  </p:par>
                </p:childTnLst>
              </p:cTn>
              <p:nextCondLst>
                <p:cond evt="onClick" delay="0">
                  <p:tgtEl>
                    <p:spTgt spid="50"/>
                  </p:tgtEl>
                </p:cond>
              </p:nextCondLst>
            </p:seq>
            <p:seq concurrent="1" nextAc="seek">
              <p:cTn id="275" restart="whenNotActive" fill="hold" evtFilter="cancelBubble" nodeType="interactiveSeq">
                <p:stCondLst>
                  <p:cond evt="onClick" delay="0">
                    <p:tgtEl>
                      <p:spTgt spid="51"/>
                    </p:tgtEl>
                  </p:cond>
                </p:stCondLst>
                <p:endSync evt="end" delay="0">
                  <p:rtn val="all"/>
                </p:endSync>
                <p:childTnLst>
                  <p:par>
                    <p:cTn id="276" fill="hold" nodeType="clickPar">
                      <p:stCondLst>
                        <p:cond delay="0"/>
                      </p:stCondLst>
                      <p:childTnLst>
                        <p:par>
                          <p:cTn id="277" fill="hold" nodeType="withGroup">
                            <p:stCondLst>
                              <p:cond delay="0"/>
                            </p:stCondLst>
                            <p:childTnLst>
                              <p:par>
                                <p:cTn id="278" presetID="1" presetClass="emph" presetSubtype="2" fill="hold" grpId="0" nodeType="clickEffect">
                                  <p:stCondLst>
                                    <p:cond delay="0"/>
                                  </p:stCondLst>
                                  <p:childTnLst>
                                    <p:animClr clrSpc="rgb" dir="cw">
                                      <p:cBhvr>
                                        <p:cTn id="279" dur="500" fill="hold"/>
                                        <p:tgtEl>
                                          <p:spTgt spid="51"/>
                                        </p:tgtEl>
                                        <p:attrNameLst>
                                          <p:attrName>fillcolor</p:attrName>
                                        </p:attrNameLst>
                                      </p:cBhvr>
                                      <p:to>
                                        <a:srgbClr val="FFFF99"/>
                                      </p:to>
                                    </p:animClr>
                                    <p:set>
                                      <p:cBhvr>
                                        <p:cTn id="280" dur="500" fill="hold"/>
                                        <p:tgtEl>
                                          <p:spTgt spid="51"/>
                                        </p:tgtEl>
                                        <p:attrNameLst>
                                          <p:attrName>fill.type</p:attrName>
                                        </p:attrNameLst>
                                      </p:cBhvr>
                                      <p:to>
                                        <p:strVal val="solid"/>
                                      </p:to>
                                    </p:set>
                                    <p:set>
                                      <p:cBhvr>
                                        <p:cTn id="281" dur="5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seq concurrent="1" nextAc="seek">
              <p:cTn id="282" restart="whenNotActive" fill="hold" evtFilter="cancelBubble" nodeType="interactiveSeq">
                <p:stCondLst>
                  <p:cond evt="onClick" delay="0">
                    <p:tgtEl>
                      <p:spTgt spid="53"/>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1" presetClass="emph" presetSubtype="2" fill="hold" grpId="0" nodeType="clickEffect">
                                  <p:stCondLst>
                                    <p:cond delay="0"/>
                                  </p:stCondLst>
                                  <p:childTnLst>
                                    <p:animClr clrSpc="rgb" dir="cw">
                                      <p:cBhvr>
                                        <p:cTn id="286" dur="500" fill="hold"/>
                                        <p:tgtEl>
                                          <p:spTgt spid="53"/>
                                        </p:tgtEl>
                                        <p:attrNameLst>
                                          <p:attrName>fillcolor</p:attrName>
                                        </p:attrNameLst>
                                      </p:cBhvr>
                                      <p:to>
                                        <a:srgbClr val="FFFF99"/>
                                      </p:to>
                                    </p:animClr>
                                    <p:set>
                                      <p:cBhvr>
                                        <p:cTn id="287" dur="500" fill="hold"/>
                                        <p:tgtEl>
                                          <p:spTgt spid="53"/>
                                        </p:tgtEl>
                                        <p:attrNameLst>
                                          <p:attrName>fill.type</p:attrName>
                                        </p:attrNameLst>
                                      </p:cBhvr>
                                      <p:to>
                                        <p:strVal val="solid"/>
                                      </p:to>
                                    </p:set>
                                    <p:set>
                                      <p:cBhvr>
                                        <p:cTn id="288" dur="500" fill="hold"/>
                                        <p:tgtEl>
                                          <p:spTgt spid="53"/>
                                        </p:tgtEl>
                                        <p:attrNameLst>
                                          <p:attrName>fill.on</p:attrName>
                                        </p:attrNameLst>
                                      </p:cBhvr>
                                      <p:to>
                                        <p:strVal val="true"/>
                                      </p:to>
                                    </p:set>
                                  </p:childTnLst>
                                </p:cTn>
                              </p:par>
                            </p:childTnLst>
                          </p:cTn>
                        </p:par>
                      </p:childTnLst>
                    </p:cTn>
                  </p:par>
                </p:childTnLst>
              </p:cTn>
              <p:nextCondLst>
                <p:cond evt="onClick" delay="0">
                  <p:tgtEl>
                    <p:spTgt spid="53"/>
                  </p:tgtEl>
                </p:cond>
              </p:nextCondLst>
            </p:seq>
            <p:seq concurrent="1" nextAc="seek">
              <p:cTn id="289" restart="whenNotActive" fill="hold" evtFilter="cancelBubble" nodeType="interactiveSeq">
                <p:stCondLst>
                  <p:cond evt="onClick" delay="0">
                    <p:tgtEl>
                      <p:spTgt spid="54"/>
                    </p:tgtEl>
                  </p:cond>
                </p:stCondLst>
                <p:endSync evt="end" delay="0">
                  <p:rtn val="all"/>
                </p:endSync>
                <p:childTnLst>
                  <p:par>
                    <p:cTn id="290" fill="hold" nodeType="clickPar">
                      <p:stCondLst>
                        <p:cond delay="0"/>
                      </p:stCondLst>
                      <p:childTnLst>
                        <p:par>
                          <p:cTn id="291" fill="hold" nodeType="withGroup">
                            <p:stCondLst>
                              <p:cond delay="0"/>
                            </p:stCondLst>
                            <p:childTnLst>
                              <p:par>
                                <p:cTn id="292" presetID="1" presetClass="emph" presetSubtype="2" fill="hold" grpId="0" nodeType="clickEffect">
                                  <p:stCondLst>
                                    <p:cond delay="0"/>
                                  </p:stCondLst>
                                  <p:childTnLst>
                                    <p:animClr clrSpc="rgb" dir="cw">
                                      <p:cBhvr>
                                        <p:cTn id="293" dur="500" fill="hold"/>
                                        <p:tgtEl>
                                          <p:spTgt spid="54"/>
                                        </p:tgtEl>
                                        <p:attrNameLst>
                                          <p:attrName>fillcolor</p:attrName>
                                        </p:attrNameLst>
                                      </p:cBhvr>
                                      <p:to>
                                        <a:srgbClr val="FFFF99"/>
                                      </p:to>
                                    </p:animClr>
                                    <p:set>
                                      <p:cBhvr>
                                        <p:cTn id="294" dur="500" fill="hold"/>
                                        <p:tgtEl>
                                          <p:spTgt spid="54"/>
                                        </p:tgtEl>
                                        <p:attrNameLst>
                                          <p:attrName>fill.type</p:attrName>
                                        </p:attrNameLst>
                                      </p:cBhvr>
                                      <p:to>
                                        <p:strVal val="solid"/>
                                      </p:to>
                                    </p:set>
                                    <p:set>
                                      <p:cBhvr>
                                        <p:cTn id="295" dur="5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296" restart="whenNotActive" fill="hold" evtFilter="cancelBubble" nodeType="interactiveSeq">
                <p:stCondLst>
                  <p:cond evt="onClick" delay="0">
                    <p:tgtEl>
                      <p:spTgt spid="55"/>
                    </p:tgtEl>
                  </p:cond>
                </p:stCondLst>
                <p:endSync evt="end" delay="0">
                  <p:rtn val="all"/>
                </p:endSync>
                <p:childTnLst>
                  <p:par>
                    <p:cTn id="297" fill="hold" nodeType="clickPar">
                      <p:stCondLst>
                        <p:cond delay="0"/>
                      </p:stCondLst>
                      <p:childTnLst>
                        <p:par>
                          <p:cTn id="298" fill="hold" nodeType="withGroup">
                            <p:stCondLst>
                              <p:cond delay="0"/>
                            </p:stCondLst>
                            <p:childTnLst>
                              <p:par>
                                <p:cTn id="299" presetID="1" presetClass="emph" presetSubtype="2" fill="hold" grpId="0" nodeType="clickEffect">
                                  <p:stCondLst>
                                    <p:cond delay="0"/>
                                  </p:stCondLst>
                                  <p:childTnLst>
                                    <p:animClr clrSpc="rgb" dir="cw">
                                      <p:cBhvr>
                                        <p:cTn id="300" dur="500" fill="hold"/>
                                        <p:tgtEl>
                                          <p:spTgt spid="55"/>
                                        </p:tgtEl>
                                        <p:attrNameLst>
                                          <p:attrName>fillcolor</p:attrName>
                                        </p:attrNameLst>
                                      </p:cBhvr>
                                      <p:to>
                                        <a:srgbClr val="FFFF99"/>
                                      </p:to>
                                    </p:animClr>
                                    <p:set>
                                      <p:cBhvr>
                                        <p:cTn id="301" dur="500" fill="hold"/>
                                        <p:tgtEl>
                                          <p:spTgt spid="55"/>
                                        </p:tgtEl>
                                        <p:attrNameLst>
                                          <p:attrName>fill.type</p:attrName>
                                        </p:attrNameLst>
                                      </p:cBhvr>
                                      <p:to>
                                        <p:strVal val="solid"/>
                                      </p:to>
                                    </p:set>
                                    <p:set>
                                      <p:cBhvr>
                                        <p:cTn id="302" dur="5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303" restart="whenNotActive" fill="hold" evtFilter="cancelBubble" nodeType="interactiveSeq">
                <p:stCondLst>
                  <p:cond evt="onClick" delay="0">
                    <p:tgtEl>
                      <p:spTgt spid="56"/>
                    </p:tgtEl>
                  </p:cond>
                </p:stCondLst>
                <p:endSync evt="end" delay="0">
                  <p:rtn val="all"/>
                </p:endSync>
                <p:childTnLst>
                  <p:par>
                    <p:cTn id="304" fill="hold" nodeType="clickPar">
                      <p:stCondLst>
                        <p:cond delay="0"/>
                      </p:stCondLst>
                      <p:childTnLst>
                        <p:par>
                          <p:cTn id="305" fill="hold" nodeType="withGroup">
                            <p:stCondLst>
                              <p:cond delay="0"/>
                            </p:stCondLst>
                            <p:childTnLst>
                              <p:par>
                                <p:cTn id="306" presetID="1" presetClass="emph" presetSubtype="2" fill="hold" grpId="0" nodeType="clickEffect">
                                  <p:stCondLst>
                                    <p:cond delay="0"/>
                                  </p:stCondLst>
                                  <p:childTnLst>
                                    <p:animClr clrSpc="rgb" dir="cw">
                                      <p:cBhvr>
                                        <p:cTn id="307" dur="500" fill="hold"/>
                                        <p:tgtEl>
                                          <p:spTgt spid="56"/>
                                        </p:tgtEl>
                                        <p:attrNameLst>
                                          <p:attrName>fillcolor</p:attrName>
                                        </p:attrNameLst>
                                      </p:cBhvr>
                                      <p:to>
                                        <a:srgbClr val="FFFF99"/>
                                      </p:to>
                                    </p:animClr>
                                    <p:set>
                                      <p:cBhvr>
                                        <p:cTn id="308" dur="500" fill="hold"/>
                                        <p:tgtEl>
                                          <p:spTgt spid="56"/>
                                        </p:tgtEl>
                                        <p:attrNameLst>
                                          <p:attrName>fill.type</p:attrName>
                                        </p:attrNameLst>
                                      </p:cBhvr>
                                      <p:to>
                                        <p:strVal val="solid"/>
                                      </p:to>
                                    </p:set>
                                    <p:set>
                                      <p:cBhvr>
                                        <p:cTn id="309" dur="500" fill="hold"/>
                                        <p:tgtEl>
                                          <p:spTgt spid="56"/>
                                        </p:tgtEl>
                                        <p:attrNameLst>
                                          <p:attrName>fill.on</p:attrName>
                                        </p:attrNameLst>
                                      </p:cBhvr>
                                      <p:to>
                                        <p:strVal val="true"/>
                                      </p:to>
                                    </p:set>
                                  </p:childTnLst>
                                </p:cTn>
                              </p:par>
                            </p:childTnLst>
                          </p:cTn>
                        </p:par>
                      </p:childTnLst>
                    </p:cTn>
                  </p:par>
                </p:childTnLst>
              </p:cTn>
              <p:nextCondLst>
                <p:cond evt="onClick" delay="0">
                  <p:tgtEl>
                    <p:spTgt spid="56"/>
                  </p:tgtEl>
                </p:cond>
              </p:nextCondLst>
            </p:seq>
            <p:seq concurrent="1" nextAc="seek">
              <p:cTn id="310" restart="whenNotActive" fill="hold" evtFilter="cancelBubble" nodeType="interactiveSeq">
                <p:stCondLst>
                  <p:cond evt="onClick" delay="0">
                    <p:tgtEl>
                      <p:spTgt spid="57"/>
                    </p:tgtEl>
                  </p:cond>
                </p:stCondLst>
                <p:endSync evt="end" delay="0">
                  <p:rtn val="all"/>
                </p:endSync>
                <p:childTnLst>
                  <p:par>
                    <p:cTn id="311" fill="hold" nodeType="clickPar">
                      <p:stCondLst>
                        <p:cond delay="0"/>
                      </p:stCondLst>
                      <p:childTnLst>
                        <p:par>
                          <p:cTn id="312" fill="hold" nodeType="withGroup">
                            <p:stCondLst>
                              <p:cond delay="0"/>
                            </p:stCondLst>
                            <p:childTnLst>
                              <p:par>
                                <p:cTn id="313" presetID="1" presetClass="emph" presetSubtype="2" fill="hold" grpId="0" nodeType="clickEffect">
                                  <p:stCondLst>
                                    <p:cond delay="0"/>
                                  </p:stCondLst>
                                  <p:childTnLst>
                                    <p:animClr clrSpc="rgb" dir="cw">
                                      <p:cBhvr>
                                        <p:cTn id="314" dur="500" fill="hold"/>
                                        <p:tgtEl>
                                          <p:spTgt spid="57"/>
                                        </p:tgtEl>
                                        <p:attrNameLst>
                                          <p:attrName>fillcolor</p:attrName>
                                        </p:attrNameLst>
                                      </p:cBhvr>
                                      <p:to>
                                        <a:srgbClr val="FFFF99"/>
                                      </p:to>
                                    </p:animClr>
                                    <p:set>
                                      <p:cBhvr>
                                        <p:cTn id="315" dur="500" fill="hold"/>
                                        <p:tgtEl>
                                          <p:spTgt spid="57"/>
                                        </p:tgtEl>
                                        <p:attrNameLst>
                                          <p:attrName>fill.type</p:attrName>
                                        </p:attrNameLst>
                                      </p:cBhvr>
                                      <p:to>
                                        <p:strVal val="solid"/>
                                      </p:to>
                                    </p:set>
                                    <p:set>
                                      <p:cBhvr>
                                        <p:cTn id="316" dur="500" fill="hold"/>
                                        <p:tgtEl>
                                          <p:spTgt spid="57"/>
                                        </p:tgtEl>
                                        <p:attrNameLst>
                                          <p:attrName>fill.on</p:attrName>
                                        </p:attrNameLst>
                                      </p:cBhvr>
                                      <p:to>
                                        <p:strVal val="true"/>
                                      </p:to>
                                    </p:set>
                                  </p:childTnLst>
                                </p:cTn>
                              </p:par>
                            </p:childTnLst>
                          </p:cTn>
                        </p:par>
                      </p:childTnLst>
                    </p:cTn>
                  </p:par>
                </p:childTnLst>
              </p:cTn>
              <p:nextCondLst>
                <p:cond evt="onClick" delay="0">
                  <p:tgtEl>
                    <p:spTgt spid="57"/>
                  </p:tgtEl>
                </p:cond>
              </p:nextCondLst>
            </p:seq>
            <p:seq concurrent="1" nextAc="seek">
              <p:cTn id="317" restart="whenNotActive" fill="hold" evtFilter="cancelBubble" nodeType="interactiveSeq">
                <p:stCondLst>
                  <p:cond evt="onClick" delay="0">
                    <p:tgtEl>
                      <p:spTgt spid="59"/>
                    </p:tgtEl>
                  </p:cond>
                </p:stCondLst>
                <p:endSync evt="end" delay="0">
                  <p:rtn val="all"/>
                </p:endSync>
                <p:childTnLst>
                  <p:par>
                    <p:cTn id="318" fill="hold" nodeType="clickPar">
                      <p:stCondLst>
                        <p:cond delay="0"/>
                      </p:stCondLst>
                      <p:childTnLst>
                        <p:par>
                          <p:cTn id="319" fill="hold" nodeType="withGroup">
                            <p:stCondLst>
                              <p:cond delay="0"/>
                            </p:stCondLst>
                            <p:childTnLst>
                              <p:par>
                                <p:cTn id="320" presetID="1" presetClass="emph" presetSubtype="2" fill="hold" grpId="0" nodeType="clickEffect">
                                  <p:stCondLst>
                                    <p:cond delay="0"/>
                                  </p:stCondLst>
                                  <p:childTnLst>
                                    <p:animClr clrSpc="rgb" dir="cw">
                                      <p:cBhvr>
                                        <p:cTn id="321" dur="500" fill="hold"/>
                                        <p:tgtEl>
                                          <p:spTgt spid="59"/>
                                        </p:tgtEl>
                                        <p:attrNameLst>
                                          <p:attrName>fillcolor</p:attrName>
                                        </p:attrNameLst>
                                      </p:cBhvr>
                                      <p:to>
                                        <a:srgbClr val="FFFF99"/>
                                      </p:to>
                                    </p:animClr>
                                    <p:set>
                                      <p:cBhvr>
                                        <p:cTn id="322" dur="500" fill="hold"/>
                                        <p:tgtEl>
                                          <p:spTgt spid="59"/>
                                        </p:tgtEl>
                                        <p:attrNameLst>
                                          <p:attrName>fill.type</p:attrName>
                                        </p:attrNameLst>
                                      </p:cBhvr>
                                      <p:to>
                                        <p:strVal val="solid"/>
                                      </p:to>
                                    </p:set>
                                    <p:set>
                                      <p:cBhvr>
                                        <p:cTn id="323" dur="500" fill="hold"/>
                                        <p:tgtEl>
                                          <p:spTgt spid="59"/>
                                        </p:tgtEl>
                                        <p:attrNameLst>
                                          <p:attrName>fill.on</p:attrName>
                                        </p:attrNameLst>
                                      </p:cBhvr>
                                      <p:to>
                                        <p:strVal val="true"/>
                                      </p:to>
                                    </p:set>
                                  </p:childTnLst>
                                </p:cTn>
                              </p:par>
                            </p:childTnLst>
                          </p:cTn>
                        </p:par>
                      </p:childTnLst>
                    </p:cTn>
                  </p:par>
                </p:childTnLst>
              </p:cTn>
              <p:nextCondLst>
                <p:cond evt="onClick" delay="0">
                  <p:tgtEl>
                    <p:spTgt spid="59"/>
                  </p:tgtEl>
                </p:cond>
              </p:nextCondLst>
            </p:seq>
            <p:seq concurrent="1" nextAc="seek">
              <p:cTn id="324" restart="whenNotActive" fill="hold" evtFilter="cancelBubble" nodeType="interactiveSeq">
                <p:stCondLst>
                  <p:cond evt="onClick" delay="0">
                    <p:tgtEl>
                      <p:spTgt spid="60"/>
                    </p:tgtEl>
                  </p:cond>
                </p:stCondLst>
                <p:endSync evt="end" delay="0">
                  <p:rtn val="all"/>
                </p:endSync>
                <p:childTnLst>
                  <p:par>
                    <p:cTn id="325" fill="hold" nodeType="clickPar">
                      <p:stCondLst>
                        <p:cond delay="0"/>
                      </p:stCondLst>
                      <p:childTnLst>
                        <p:par>
                          <p:cTn id="326" fill="hold" nodeType="withGroup">
                            <p:stCondLst>
                              <p:cond delay="0"/>
                            </p:stCondLst>
                            <p:childTnLst>
                              <p:par>
                                <p:cTn id="327" presetID="1" presetClass="emph" presetSubtype="2" fill="hold" grpId="0" nodeType="clickEffect">
                                  <p:stCondLst>
                                    <p:cond delay="0"/>
                                  </p:stCondLst>
                                  <p:childTnLst>
                                    <p:animClr clrSpc="rgb" dir="cw">
                                      <p:cBhvr>
                                        <p:cTn id="328" dur="500" fill="hold"/>
                                        <p:tgtEl>
                                          <p:spTgt spid="60"/>
                                        </p:tgtEl>
                                        <p:attrNameLst>
                                          <p:attrName>fillcolor</p:attrName>
                                        </p:attrNameLst>
                                      </p:cBhvr>
                                      <p:to>
                                        <a:srgbClr val="FFFF99"/>
                                      </p:to>
                                    </p:animClr>
                                    <p:set>
                                      <p:cBhvr>
                                        <p:cTn id="329" dur="500" fill="hold"/>
                                        <p:tgtEl>
                                          <p:spTgt spid="60"/>
                                        </p:tgtEl>
                                        <p:attrNameLst>
                                          <p:attrName>fill.type</p:attrName>
                                        </p:attrNameLst>
                                      </p:cBhvr>
                                      <p:to>
                                        <p:strVal val="solid"/>
                                      </p:to>
                                    </p:set>
                                    <p:set>
                                      <p:cBhvr>
                                        <p:cTn id="330" dur="500" fill="hold"/>
                                        <p:tgtEl>
                                          <p:spTgt spid="60"/>
                                        </p:tgtEl>
                                        <p:attrNameLst>
                                          <p:attrName>fill.on</p:attrName>
                                        </p:attrNameLst>
                                      </p:cBhvr>
                                      <p:to>
                                        <p:strVal val="true"/>
                                      </p:to>
                                    </p:set>
                                  </p:childTnLst>
                                </p:cTn>
                              </p:par>
                            </p:childTnLst>
                          </p:cTn>
                        </p:par>
                      </p:childTnLst>
                    </p:cTn>
                  </p:par>
                </p:childTnLst>
              </p:cTn>
              <p:nextCondLst>
                <p:cond evt="onClick" delay="0">
                  <p:tgtEl>
                    <p:spTgt spid="60"/>
                  </p:tgtEl>
                </p:cond>
              </p:nextCondLst>
            </p:seq>
            <p:seq concurrent="1" nextAc="seek">
              <p:cTn id="331" restart="whenNotActive" fill="hold" evtFilter="cancelBubble" nodeType="interactiveSeq">
                <p:stCondLst>
                  <p:cond evt="onClick" delay="0">
                    <p:tgtEl>
                      <p:spTgt spid="61"/>
                    </p:tgtEl>
                  </p:cond>
                </p:stCondLst>
                <p:endSync evt="end" delay="0">
                  <p:rtn val="all"/>
                </p:endSync>
                <p:childTnLst>
                  <p:par>
                    <p:cTn id="332" fill="hold" nodeType="clickPar">
                      <p:stCondLst>
                        <p:cond delay="0"/>
                      </p:stCondLst>
                      <p:childTnLst>
                        <p:par>
                          <p:cTn id="333" fill="hold" nodeType="withGroup">
                            <p:stCondLst>
                              <p:cond delay="0"/>
                            </p:stCondLst>
                            <p:childTnLst>
                              <p:par>
                                <p:cTn id="334" presetID="1" presetClass="emph" presetSubtype="2" fill="hold" grpId="0" nodeType="clickEffect">
                                  <p:stCondLst>
                                    <p:cond delay="0"/>
                                  </p:stCondLst>
                                  <p:childTnLst>
                                    <p:animClr clrSpc="rgb" dir="cw">
                                      <p:cBhvr>
                                        <p:cTn id="335" dur="500" fill="hold"/>
                                        <p:tgtEl>
                                          <p:spTgt spid="61"/>
                                        </p:tgtEl>
                                        <p:attrNameLst>
                                          <p:attrName>fillcolor</p:attrName>
                                        </p:attrNameLst>
                                      </p:cBhvr>
                                      <p:to>
                                        <a:srgbClr val="FFFF99"/>
                                      </p:to>
                                    </p:animClr>
                                    <p:set>
                                      <p:cBhvr>
                                        <p:cTn id="336" dur="500" fill="hold"/>
                                        <p:tgtEl>
                                          <p:spTgt spid="61"/>
                                        </p:tgtEl>
                                        <p:attrNameLst>
                                          <p:attrName>fill.type</p:attrName>
                                        </p:attrNameLst>
                                      </p:cBhvr>
                                      <p:to>
                                        <p:strVal val="solid"/>
                                      </p:to>
                                    </p:set>
                                    <p:set>
                                      <p:cBhvr>
                                        <p:cTn id="337" dur="5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338" restart="whenNotActive" fill="hold" evtFilter="cancelBubble" nodeType="interactiveSeq">
                <p:stCondLst>
                  <p:cond evt="onClick" delay="0">
                    <p:tgtEl>
                      <p:spTgt spid="62"/>
                    </p:tgtEl>
                  </p:cond>
                </p:stCondLst>
                <p:endSync evt="end" delay="0">
                  <p:rtn val="all"/>
                </p:endSync>
                <p:childTnLst>
                  <p:par>
                    <p:cTn id="339" fill="hold" nodeType="clickPar">
                      <p:stCondLst>
                        <p:cond delay="0"/>
                      </p:stCondLst>
                      <p:childTnLst>
                        <p:par>
                          <p:cTn id="340" fill="hold" nodeType="withGroup">
                            <p:stCondLst>
                              <p:cond delay="0"/>
                            </p:stCondLst>
                            <p:childTnLst>
                              <p:par>
                                <p:cTn id="341" presetID="1" presetClass="emph" presetSubtype="2" fill="hold" grpId="0" nodeType="clickEffect">
                                  <p:stCondLst>
                                    <p:cond delay="0"/>
                                  </p:stCondLst>
                                  <p:childTnLst>
                                    <p:animClr clrSpc="rgb" dir="cw">
                                      <p:cBhvr>
                                        <p:cTn id="342" dur="500" fill="hold"/>
                                        <p:tgtEl>
                                          <p:spTgt spid="62"/>
                                        </p:tgtEl>
                                        <p:attrNameLst>
                                          <p:attrName>fillcolor</p:attrName>
                                        </p:attrNameLst>
                                      </p:cBhvr>
                                      <p:to>
                                        <a:srgbClr val="FFFF99"/>
                                      </p:to>
                                    </p:animClr>
                                    <p:set>
                                      <p:cBhvr>
                                        <p:cTn id="343" dur="500" fill="hold"/>
                                        <p:tgtEl>
                                          <p:spTgt spid="62"/>
                                        </p:tgtEl>
                                        <p:attrNameLst>
                                          <p:attrName>fill.type</p:attrName>
                                        </p:attrNameLst>
                                      </p:cBhvr>
                                      <p:to>
                                        <p:strVal val="solid"/>
                                      </p:to>
                                    </p:set>
                                    <p:set>
                                      <p:cBhvr>
                                        <p:cTn id="344" dur="5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345" restart="whenNotActive" fill="hold" evtFilter="cancelBubble" nodeType="interactiveSeq">
                <p:stCondLst>
                  <p:cond evt="onClick" delay="0">
                    <p:tgtEl>
                      <p:spTgt spid="63"/>
                    </p:tgtEl>
                  </p:cond>
                </p:stCondLst>
                <p:endSync evt="end" delay="0">
                  <p:rtn val="all"/>
                </p:endSync>
                <p:childTnLst>
                  <p:par>
                    <p:cTn id="346" fill="hold" nodeType="clickPar">
                      <p:stCondLst>
                        <p:cond delay="0"/>
                      </p:stCondLst>
                      <p:childTnLst>
                        <p:par>
                          <p:cTn id="347" fill="hold" nodeType="withGroup">
                            <p:stCondLst>
                              <p:cond delay="0"/>
                            </p:stCondLst>
                            <p:childTnLst>
                              <p:par>
                                <p:cTn id="348" presetID="1" presetClass="emph" presetSubtype="2" fill="hold" grpId="0" nodeType="clickEffect">
                                  <p:stCondLst>
                                    <p:cond delay="0"/>
                                  </p:stCondLst>
                                  <p:childTnLst>
                                    <p:animClr clrSpc="rgb" dir="cw">
                                      <p:cBhvr>
                                        <p:cTn id="349" dur="500" fill="hold"/>
                                        <p:tgtEl>
                                          <p:spTgt spid="63"/>
                                        </p:tgtEl>
                                        <p:attrNameLst>
                                          <p:attrName>fillcolor</p:attrName>
                                        </p:attrNameLst>
                                      </p:cBhvr>
                                      <p:to>
                                        <a:srgbClr val="FFFF99"/>
                                      </p:to>
                                    </p:animClr>
                                    <p:set>
                                      <p:cBhvr>
                                        <p:cTn id="350" dur="500" fill="hold"/>
                                        <p:tgtEl>
                                          <p:spTgt spid="63"/>
                                        </p:tgtEl>
                                        <p:attrNameLst>
                                          <p:attrName>fill.type</p:attrName>
                                        </p:attrNameLst>
                                      </p:cBhvr>
                                      <p:to>
                                        <p:strVal val="solid"/>
                                      </p:to>
                                    </p:set>
                                    <p:set>
                                      <p:cBhvr>
                                        <p:cTn id="351" dur="5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childTnLst>
        </p:cTn>
      </p:par>
    </p:tnLst>
    <p:bldLst>
      <p:bldP spid="57346" grpId="0" animBg="1"/>
      <p:bldP spid="57356" grpId="0" animBg="1"/>
      <p:bldP spid="57357" grpId="0" animBg="1"/>
      <p:bldP spid="57358" grpId="0" animBg="1"/>
      <p:bldP spid="57359" grpId="0" animBg="1"/>
      <p:bldP spid="57360" grpId="0" animBg="1"/>
      <p:bldP spid="57361" grpId="0" animBg="1"/>
      <p:bldP spid="57362" grpId="0" animBg="1"/>
      <p:bldP spid="57363" grpId="0" animBg="1"/>
      <p:bldP spid="57364" grpId="0" animBg="1"/>
      <p:bldP spid="57365" grpId="0" animBg="1"/>
      <p:bldP spid="57366" grpId="0" animBg="1"/>
      <p:bldP spid="57367" grpId="0" animBg="1"/>
      <p:bldP spid="57368" grpId="0" animBg="1"/>
      <p:bldP spid="57369" grpId="0" animBg="1"/>
      <p:bldP spid="57375" grpId="0" animBg="1"/>
      <p:bldP spid="57376" grpId="0" animBg="1"/>
      <p:bldP spid="57377" grpId="0" animBg="1"/>
      <p:bldP spid="57378" grpId="0" animBg="1"/>
      <p:bldP spid="57379" grpId="0" animBg="1"/>
      <p:bldP spid="57380" grpId="0" animBg="1"/>
      <p:bldP spid="57381" grpId="0" animBg="1"/>
      <p:bldP spid="57382" grpId="0" animBg="1"/>
      <p:bldP spid="57383" grpId="0" animBg="1"/>
      <p:bldP spid="57384" grpId="0" animBg="1"/>
      <p:bldP spid="57385" grpId="0" animBg="1"/>
      <p:bldP spid="57386" grpId="0" animBg="1"/>
      <p:bldP spid="57387" grpId="0" animBg="1"/>
      <p:bldP spid="57388" grpId="0" animBg="1"/>
      <p:bldP spid="57389" grpId="0" animBg="1"/>
      <p:bldP spid="41" grpId="0" animBg="1"/>
      <p:bldP spid="42" grpId="0" animBg="1"/>
      <p:bldP spid="43" grpId="0" animBg="1"/>
      <p:bldP spid="44" grpId="0" animBg="1"/>
      <p:bldP spid="45" grpId="0" animBg="1"/>
      <p:bldP spid="47" grpId="0" animBg="1"/>
      <p:bldP spid="48" grpId="0" animBg="1"/>
      <p:bldP spid="49" grpId="0" animBg="1"/>
      <p:bldP spid="50" grpId="0" animBg="1"/>
      <p:bldP spid="51" grpId="0" animBg="1"/>
      <p:bldP spid="53" grpId="0" animBg="1"/>
      <p:bldP spid="54" grpId="0" animBg="1"/>
      <p:bldP spid="55" grpId="0" animBg="1"/>
      <p:bldP spid="56" grpId="0" animBg="1"/>
      <p:bldP spid="57" grpId="0" animBg="1"/>
      <p:bldP spid="59" grpId="0" animBg="1"/>
      <p:bldP spid="60" grpId="0" animBg="1"/>
      <p:bldP spid="61" grpId="0" animBg="1"/>
      <p:bldP spid="62" grpId="0" animBg="1"/>
      <p:bldP spid="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724525" y="3663950"/>
            <a:ext cx="172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rgbClr val="002060"/>
                </a:solidFill>
              </a:rPr>
              <a:t>Крестьян-ская война</a:t>
            </a:r>
          </a:p>
        </p:txBody>
      </p:sp>
      <p:sp>
        <p:nvSpPr>
          <p:cNvPr id="38915"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30726"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340100"/>
            <a:ext cx="18716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Прямоугольник 1"/>
          <p:cNvSpPr>
            <a:spLocks noChangeArrowheads="1"/>
          </p:cNvSpPr>
          <p:nvPr/>
        </p:nvSpPr>
        <p:spPr bwMode="auto">
          <a:xfrm>
            <a:off x="342900" y="6403975"/>
            <a:ext cx="413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b="1">
                <a:solidFill>
                  <a:schemeClr val="bg1"/>
                </a:solidFill>
              </a:rPr>
              <a:t>Владимир Ильич Ульянов (Ленин</a:t>
            </a:r>
            <a:r>
              <a:rPr lang="en-US" altLang="ru-RU" b="1">
                <a:solidFill>
                  <a:schemeClr val="bg1"/>
                </a:solidFill>
              </a:rPr>
              <a:t>)</a:t>
            </a:r>
            <a:endParaRPr lang="ru-RU" altLang="ru-RU">
              <a:solidFill>
                <a:schemeClr val="bg1"/>
              </a:solidFill>
            </a:endParaRPr>
          </a:p>
        </p:txBody>
      </p:sp>
      <p:sp>
        <p:nvSpPr>
          <p:cNvPr id="8" name="Багетная рамка 7"/>
          <p:cNvSpPr/>
          <p:nvPr/>
        </p:nvSpPr>
        <p:spPr>
          <a:xfrm>
            <a:off x="8143900" y="142852"/>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
        <p:nvSpPr>
          <p:cNvPr id="38919" name="Text Box 2"/>
          <p:cNvSpPr txBox="1">
            <a:spLocks noChangeArrowheads="1"/>
          </p:cNvSpPr>
          <p:nvPr/>
        </p:nvSpPr>
        <p:spPr bwMode="auto">
          <a:xfrm>
            <a:off x="692150" y="1385888"/>
            <a:ext cx="7572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С 1524 по 1525г. вся Германия была охвачена восстанием, получившим название…</a:t>
            </a:r>
            <a:endParaRPr lang="ru-RU" altLang="ru-RU" sz="28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07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723"/>
                                        </p:tgtEl>
                                        <p:attrNameLst>
                                          <p:attrName>style.visibility</p:attrName>
                                        </p:attrNameLst>
                                      </p:cBhvr>
                                      <p:to>
                                        <p:strVal val="visible"/>
                                      </p:to>
                                    </p:set>
                                  </p:childTnLst>
                                </p:cTn>
                              </p:par>
                            </p:childTnLst>
                          </p:cTn>
                        </p:par>
                      </p:childTnLst>
                    </p:cTn>
                  </p:par>
                </p:childTnLst>
              </p:cTn>
              <p:nextCondLst>
                <p:cond evt="onClick" delay="0">
                  <p:tgtEl>
                    <p:spTgt spid="30726"/>
                  </p:tgtEl>
                </p:cond>
              </p:nextCondLst>
            </p:seq>
          </p:childTnLst>
        </p:cTn>
      </p:par>
    </p:tnLst>
    <p:bldLst>
      <p:bldP spid="307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22300" y="1412875"/>
            <a:ext cx="7461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Сторонников Реформации церкви стали именовать…</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31747" name="Text Box 3"/>
          <p:cNvSpPr txBox="1">
            <a:spLocks noChangeArrowheads="1"/>
          </p:cNvSpPr>
          <p:nvPr/>
        </p:nvSpPr>
        <p:spPr bwMode="auto">
          <a:xfrm>
            <a:off x="4857750" y="4500563"/>
            <a:ext cx="1874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Протестан-тами</a:t>
            </a:r>
          </a:p>
        </p:txBody>
      </p:sp>
      <p:sp>
        <p:nvSpPr>
          <p:cNvPr id="39940"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3175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4006850"/>
            <a:ext cx="1846262"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17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747"/>
                                        </p:tgtEl>
                                        <p:attrNameLst>
                                          <p:attrName>style.visibility</p:attrName>
                                        </p:attrNameLst>
                                      </p:cBhvr>
                                      <p:to>
                                        <p:strVal val="visible"/>
                                      </p:to>
                                    </p:set>
                                  </p:childTnLst>
                                </p:cTn>
                              </p:par>
                            </p:childTnLst>
                          </p:cTn>
                        </p:par>
                      </p:childTnLst>
                    </p:cTn>
                  </p:par>
                </p:childTnLst>
              </p:cTn>
              <p:nextCondLst>
                <p:cond evt="onClick" delay="0">
                  <p:tgtEl>
                    <p:spTgt spid="31750"/>
                  </p:tgtEl>
                </p:cond>
              </p:nextCondLst>
            </p:seq>
          </p:childTnLst>
        </p:cTn>
      </p:par>
    </p:tnLst>
    <p:bldLst>
      <p:bldP spid="317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23888" y="1287463"/>
            <a:ext cx="7858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Главой церкви в каждом немецком княжестве признавался…</a:t>
            </a:r>
          </a:p>
        </p:txBody>
      </p:sp>
      <p:sp>
        <p:nvSpPr>
          <p:cNvPr id="32771" name="Text Box 3"/>
          <p:cNvSpPr txBox="1">
            <a:spLocks noChangeArrowheads="1"/>
          </p:cNvSpPr>
          <p:nvPr/>
        </p:nvSpPr>
        <p:spPr bwMode="auto">
          <a:xfrm>
            <a:off x="5572125" y="4786313"/>
            <a:ext cx="123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князь</a:t>
            </a:r>
          </a:p>
        </p:txBody>
      </p:sp>
      <p:sp>
        <p:nvSpPr>
          <p:cNvPr id="40964"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32774"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4286250"/>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277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771"/>
                                        </p:tgtEl>
                                        <p:attrNameLst>
                                          <p:attrName>style.visibility</p:attrName>
                                        </p:attrNameLst>
                                      </p:cBhvr>
                                      <p:to>
                                        <p:strVal val="visible"/>
                                      </p:to>
                                    </p:set>
                                  </p:childTnLst>
                                </p:cTn>
                              </p:par>
                            </p:childTnLst>
                          </p:cTn>
                        </p:par>
                      </p:childTnLst>
                    </p:cTn>
                  </p:par>
                </p:childTnLst>
              </p:cTn>
              <p:nextCondLst>
                <p:cond evt="onClick" delay="0">
                  <p:tgtEl>
                    <p:spTgt spid="32774"/>
                  </p:tgtEl>
                </p:cond>
              </p:nextCondLst>
            </p:seq>
          </p:childTnLst>
        </p:cTn>
      </p:par>
    </p:tnLst>
    <p:bldLst>
      <p:bldP spid="327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5143500" y="3716338"/>
            <a:ext cx="2071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Филипп </a:t>
            </a:r>
            <a:r>
              <a:rPr lang="en-US" altLang="ru-RU" sz="2400" b="1">
                <a:solidFill>
                  <a:srgbClr val="002060"/>
                </a:solidFill>
              </a:rPr>
              <a:t>II, </a:t>
            </a:r>
            <a:r>
              <a:rPr lang="ru-RU" altLang="ru-RU" sz="2400" b="1">
                <a:solidFill>
                  <a:srgbClr val="002060"/>
                </a:solidFill>
              </a:rPr>
              <a:t>король Испании</a:t>
            </a:r>
          </a:p>
        </p:txBody>
      </p:sp>
      <p:sp>
        <p:nvSpPr>
          <p:cNvPr id="41987"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1988" name="Text Box 7"/>
          <p:cNvSpPr txBox="1">
            <a:spLocks noChangeArrowheads="1"/>
          </p:cNvSpPr>
          <p:nvPr/>
        </p:nvSpPr>
        <p:spPr bwMode="auto">
          <a:xfrm>
            <a:off x="6084888" y="1412875"/>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sz="2800"/>
          </a:p>
        </p:txBody>
      </p:sp>
      <p:sp>
        <p:nvSpPr>
          <p:cNvPr id="41989" name="Text Box 8"/>
          <p:cNvSpPr txBox="1">
            <a:spLocks noChangeArrowheads="1"/>
          </p:cNvSpPr>
          <p:nvPr/>
        </p:nvSpPr>
        <p:spPr bwMode="auto">
          <a:xfrm>
            <a:off x="1143000" y="1571625"/>
            <a:ext cx="7143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a:solidFill>
                  <a:srgbClr val="002060"/>
                </a:solidFill>
                <a:latin typeface="Times New Roman" panose="02020603050405020304" pitchFamily="18" charset="0"/>
                <a:cs typeface="Times New Roman" panose="02020603050405020304" pitchFamily="18" charset="0"/>
              </a:rPr>
              <a:t>Кому принадлежат слова:</a:t>
            </a:r>
            <a:r>
              <a:rPr lang="ru-RU" altLang="ru-RU" sz="2800">
                <a:latin typeface="Times New Roman" panose="02020603050405020304" pitchFamily="18" charset="0"/>
                <a:cs typeface="Times New Roman" panose="02020603050405020304" pitchFamily="18" charset="0"/>
              </a:rPr>
              <a:t> «Я предпочитаю вовсе не иметь подданных, чем в качестве таковых еретиков».</a:t>
            </a:r>
            <a:endParaRPr lang="ru-RU" altLang="ru-RU" sz="2800">
              <a:solidFill>
                <a:schemeClr val="bg1"/>
              </a:solidFill>
              <a:latin typeface="Times New Roman" panose="02020603050405020304" pitchFamily="18" charset="0"/>
              <a:cs typeface="Times New Roman" panose="02020603050405020304" pitchFamily="18" charset="0"/>
            </a:endParaRPr>
          </a:p>
        </p:txBody>
      </p:sp>
      <p:pic>
        <p:nvPicPr>
          <p:cNvPr id="43018" name="Picture 10"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527425"/>
            <a:ext cx="17859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Багетная рамка 8"/>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30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3018"/>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3011"/>
                                        </p:tgtEl>
                                        <p:attrNameLst>
                                          <p:attrName>style.visibility</p:attrName>
                                        </p:attrNameLst>
                                      </p:cBhvr>
                                      <p:to>
                                        <p:strVal val="visible"/>
                                      </p:to>
                                    </p:set>
                                  </p:childTnLst>
                                </p:cTn>
                              </p:par>
                            </p:childTnLst>
                          </p:cTn>
                        </p:par>
                      </p:childTnLst>
                    </p:cTn>
                  </p:par>
                </p:childTnLst>
              </p:cTn>
              <p:nextCondLst>
                <p:cond evt="onClick" delay="0">
                  <p:tgtEl>
                    <p:spTgt spid="43018"/>
                  </p:tgtEl>
                </p:cond>
              </p:nextCondLst>
            </p:seq>
          </p:childTnLst>
        </p:cTn>
      </p:par>
    </p:tnLst>
    <p:bldLst>
      <p:bldP spid="430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14375" y="1000125"/>
            <a:ext cx="7858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b="1">
                <a:solidFill>
                  <a:srgbClr val="002060"/>
                </a:solidFill>
                <a:latin typeface="Times New Roman" panose="02020603050405020304" pitchFamily="18" charset="0"/>
                <a:cs typeface="Times New Roman" panose="02020603050405020304" pitchFamily="18" charset="0"/>
              </a:rPr>
              <a:t>Кому принадлежат слова: </a:t>
            </a:r>
            <a:r>
              <a:rPr lang="ru-RU" altLang="ru-RU" sz="2800">
                <a:latin typeface="Times New Roman" panose="02020603050405020304" pitchFamily="18" charset="0"/>
                <a:cs typeface="Times New Roman" panose="02020603050405020304" pitchFamily="18" charset="0"/>
              </a:rPr>
              <a:t>«Вы думали, господа, что государство это вы? Государство – это я» </a:t>
            </a:r>
            <a:endParaRPr lang="ru-RU" altLang="ru-RU" sz="3200" b="1">
              <a:solidFill>
                <a:schemeClr val="bg1"/>
              </a:solidFill>
              <a:latin typeface="Times New Roman" panose="02020603050405020304" pitchFamily="18" charset="0"/>
              <a:cs typeface="Times New Roman" panose="02020603050405020304" pitchFamily="18" charset="0"/>
            </a:endParaRPr>
          </a:p>
        </p:txBody>
      </p:sp>
      <p:sp>
        <p:nvSpPr>
          <p:cNvPr id="44035" name="Text Box 3"/>
          <p:cNvSpPr txBox="1">
            <a:spLocks noChangeArrowheads="1"/>
          </p:cNvSpPr>
          <p:nvPr/>
        </p:nvSpPr>
        <p:spPr bwMode="auto">
          <a:xfrm>
            <a:off x="5219700" y="4437063"/>
            <a:ext cx="1800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b="1">
                <a:solidFill>
                  <a:srgbClr val="002060"/>
                </a:solidFill>
              </a:rPr>
              <a:t>Людовик </a:t>
            </a:r>
            <a:r>
              <a:rPr lang="en-US" altLang="ru-RU" sz="2800" b="1">
                <a:solidFill>
                  <a:srgbClr val="002060"/>
                </a:solidFill>
              </a:rPr>
              <a:t>XIV</a:t>
            </a:r>
            <a:endParaRPr lang="ru-RU" altLang="ru-RU" sz="2800" b="1">
              <a:solidFill>
                <a:srgbClr val="002060"/>
              </a:solidFill>
            </a:endParaRPr>
          </a:p>
        </p:txBody>
      </p:sp>
      <p:sp>
        <p:nvSpPr>
          <p:cNvPr id="4301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4038"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930650"/>
            <a:ext cx="18002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40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4038"/>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4035"/>
                                        </p:tgtEl>
                                        <p:attrNameLst>
                                          <p:attrName>style.visibility</p:attrName>
                                        </p:attrNameLst>
                                      </p:cBhvr>
                                      <p:to>
                                        <p:strVal val="visible"/>
                                      </p:to>
                                    </p:set>
                                  </p:childTnLst>
                                </p:cTn>
                              </p:par>
                            </p:childTnLst>
                          </p:cTn>
                        </p:par>
                      </p:childTnLst>
                    </p:cTn>
                  </p:par>
                </p:childTnLst>
              </p:cTn>
              <p:nextCondLst>
                <p:cond evt="onClick" delay="0">
                  <p:tgtEl>
                    <p:spTgt spid="44038"/>
                  </p:tgtEl>
                </p:cond>
              </p:nextCondLst>
            </p:seq>
          </p:childTnLst>
        </p:cTn>
      </p:par>
    </p:tnLst>
    <p:bldLst>
      <p:bldP spid="440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1550" y="1143000"/>
            <a:ext cx="7358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a:solidFill>
                  <a:srgbClr val="002060"/>
                </a:solidFill>
                <a:latin typeface="Times New Roman" panose="02020603050405020304" pitchFamily="18" charset="0"/>
                <a:cs typeface="Times New Roman" panose="02020603050405020304" pitchFamily="18" charset="0"/>
              </a:rPr>
              <a:t>Кому принадлежат слова: </a:t>
            </a:r>
            <a:r>
              <a:rPr lang="ru-RU" altLang="ru-RU" sz="2800">
                <a:latin typeface="Times New Roman" panose="02020603050405020304" pitchFamily="18" charset="0"/>
                <a:cs typeface="Times New Roman" panose="02020603050405020304" pitchFamily="18" charset="0"/>
              </a:rPr>
              <a:t>«На этом я стою и не могу иначе».</a:t>
            </a:r>
          </a:p>
        </p:txBody>
      </p:sp>
      <p:sp>
        <p:nvSpPr>
          <p:cNvPr id="45059" name="Text Box 3"/>
          <p:cNvSpPr txBox="1">
            <a:spLocks noChangeArrowheads="1"/>
          </p:cNvSpPr>
          <p:nvPr/>
        </p:nvSpPr>
        <p:spPr bwMode="auto">
          <a:xfrm>
            <a:off x="5508625" y="4149725"/>
            <a:ext cx="1643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Мартин Лютер</a:t>
            </a:r>
          </a:p>
        </p:txBody>
      </p:sp>
      <p:sp>
        <p:nvSpPr>
          <p:cNvPr id="4403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5062"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835400"/>
            <a:ext cx="15001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50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5059"/>
                                        </p:tgtEl>
                                        <p:attrNameLst>
                                          <p:attrName>style.visibility</p:attrName>
                                        </p:attrNameLst>
                                      </p:cBhvr>
                                      <p:to>
                                        <p:strVal val="visible"/>
                                      </p:to>
                                    </p:set>
                                  </p:childTnLst>
                                </p:cTn>
                              </p:par>
                            </p:childTnLst>
                          </p:cTn>
                        </p:par>
                      </p:childTnLst>
                    </p:cTn>
                  </p:par>
                </p:childTnLst>
              </p:cTn>
              <p:nextCondLst>
                <p:cond evt="onClick" delay="0">
                  <p:tgtEl>
                    <p:spTgt spid="45062"/>
                  </p:tgtEl>
                </p:cond>
              </p:nextCondLst>
            </p:seq>
          </p:childTnLst>
        </p:cTn>
      </p:par>
    </p:tnLst>
    <p:bldLst>
      <p:bldP spid="450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42938" y="1214438"/>
            <a:ext cx="81073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800" b="1">
                <a:solidFill>
                  <a:srgbClr val="002060"/>
                </a:solidFill>
                <a:latin typeface="Times New Roman" panose="02020603050405020304" pitchFamily="18" charset="0"/>
                <a:cs typeface="Times New Roman" panose="02020603050405020304" pitchFamily="18" charset="0"/>
              </a:rPr>
              <a:t>Кому принадлежат слова: </a:t>
            </a:r>
            <a:r>
              <a:rPr lang="ru-RU" altLang="ru-RU" sz="2800">
                <a:latin typeface="Times New Roman" panose="02020603050405020304" pitchFamily="18" charset="0"/>
                <a:cs typeface="Times New Roman" panose="02020603050405020304" pitchFamily="18" charset="0"/>
              </a:rPr>
              <a:t>«Если вы видите вещь белой, а церковь видит эту вещь черной, то вы должны отречься от своих идей, признать что вещь черная и принять позицию церкви».</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46083" name="Text Box 3"/>
          <p:cNvSpPr txBox="1">
            <a:spLocks noChangeArrowheads="1"/>
          </p:cNvSpPr>
          <p:nvPr/>
        </p:nvSpPr>
        <p:spPr bwMode="auto">
          <a:xfrm>
            <a:off x="5580063" y="3629025"/>
            <a:ext cx="1857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Игнатий Лойола, создатель ордена иезуитов</a:t>
            </a:r>
          </a:p>
        </p:txBody>
      </p:sp>
      <p:sp>
        <p:nvSpPr>
          <p:cNvPr id="45060"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6086"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75" y="3727450"/>
            <a:ext cx="18716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608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608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childTnLst>
              </p:cTn>
              <p:nextCondLst>
                <p:cond evt="onClick" delay="0">
                  <p:tgtEl>
                    <p:spTgt spid="4608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4213" y="1125538"/>
            <a:ext cx="74215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   </a:t>
            </a:r>
            <a:r>
              <a:rPr lang="ru-RU" altLang="ru-RU" sz="2800" b="1">
                <a:solidFill>
                  <a:srgbClr val="002060"/>
                </a:solidFill>
                <a:latin typeface="Times New Roman" panose="02020603050405020304" pitchFamily="18" charset="0"/>
                <a:cs typeface="Times New Roman" panose="02020603050405020304" pitchFamily="18" charset="0"/>
              </a:rPr>
              <a:t>Кому принадлежат слова: </a:t>
            </a:r>
            <a:r>
              <a:rPr lang="ru-RU" altLang="ru-RU" sz="2800">
                <a:latin typeface="Times New Roman" panose="02020603050405020304" pitchFamily="18" charset="0"/>
                <a:cs typeface="Times New Roman" panose="02020603050405020304" pitchFamily="18" charset="0"/>
              </a:rPr>
              <a:t>«Я хочу чтобы 1/10 часть богатств с открытых земель принадлежала мне»</a:t>
            </a:r>
          </a:p>
        </p:txBody>
      </p:sp>
      <p:sp>
        <p:nvSpPr>
          <p:cNvPr id="47107" name="Text Box 3"/>
          <p:cNvSpPr txBox="1">
            <a:spLocks noChangeArrowheads="1"/>
          </p:cNvSpPr>
          <p:nvPr/>
        </p:nvSpPr>
        <p:spPr bwMode="auto">
          <a:xfrm>
            <a:off x="5651500" y="3943350"/>
            <a:ext cx="208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Христофор Колумб</a:t>
            </a:r>
          </a:p>
        </p:txBody>
      </p:sp>
      <p:sp>
        <p:nvSpPr>
          <p:cNvPr id="46084"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7119" name="Picture 15"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3473450"/>
            <a:ext cx="18732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8072462" y="214290"/>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71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7119"/>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7107"/>
                                        </p:tgtEl>
                                        <p:attrNameLst>
                                          <p:attrName>style.visibility</p:attrName>
                                        </p:attrNameLst>
                                      </p:cBhvr>
                                      <p:to>
                                        <p:strVal val="visible"/>
                                      </p:to>
                                    </p:set>
                                  </p:childTnLst>
                                </p:cTn>
                              </p:par>
                            </p:childTnLst>
                          </p:cTn>
                        </p:par>
                      </p:childTnLst>
                    </p:cTn>
                  </p:par>
                </p:childTnLst>
              </p:cTn>
              <p:nextCondLst>
                <p:cond evt="onClick" delay="0">
                  <p:tgtEl>
                    <p:spTgt spid="47119"/>
                  </p:tgtEl>
                </p:cond>
              </p:nextCondLst>
            </p:seq>
          </p:childTnLst>
        </p:cTn>
      </p:par>
    </p:tnLst>
    <p:bldLst>
      <p:bldP spid="471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889000" y="1739900"/>
            <a:ext cx="77152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Как назывались последователи стихийного движения в Нидерландах, направленного против католической церкви</a:t>
            </a:r>
          </a:p>
        </p:txBody>
      </p:sp>
      <p:sp>
        <p:nvSpPr>
          <p:cNvPr id="48131" name="Text Box 3"/>
          <p:cNvSpPr txBox="1">
            <a:spLocks noChangeArrowheads="1"/>
          </p:cNvSpPr>
          <p:nvPr/>
        </p:nvSpPr>
        <p:spPr bwMode="auto">
          <a:xfrm>
            <a:off x="5572125" y="4572000"/>
            <a:ext cx="157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b="1">
                <a:solidFill>
                  <a:srgbClr val="002060"/>
                </a:solidFill>
              </a:rPr>
              <a:t>Иконо-борцы</a:t>
            </a:r>
          </a:p>
        </p:txBody>
      </p:sp>
      <p:sp>
        <p:nvSpPr>
          <p:cNvPr id="47108"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8134"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4221163"/>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81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childTnLst>
              </p:cTn>
              <p:nextCondLst>
                <p:cond evt="onClick" delay="0">
                  <p:tgtEl>
                    <p:spTgt spid="4813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87375" y="1557338"/>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Командующий испанской армией, посланный в Нидерланды для подавления мятежа и получивший права диктатора</a:t>
            </a:r>
          </a:p>
        </p:txBody>
      </p:sp>
      <p:sp>
        <p:nvSpPr>
          <p:cNvPr id="49155" name="Text Box 3"/>
          <p:cNvSpPr txBox="1">
            <a:spLocks noChangeArrowheads="1"/>
          </p:cNvSpPr>
          <p:nvPr/>
        </p:nvSpPr>
        <p:spPr bwMode="auto">
          <a:xfrm>
            <a:off x="5651500" y="4451350"/>
            <a:ext cx="171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Герцог Альба</a:t>
            </a:r>
          </a:p>
        </p:txBody>
      </p:sp>
      <p:sp>
        <p:nvSpPr>
          <p:cNvPr id="4813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9158"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25" y="3933825"/>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91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9158"/>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9155"/>
                                        </p:tgtEl>
                                        <p:attrNameLst>
                                          <p:attrName>style.visibility</p:attrName>
                                        </p:attrNameLst>
                                      </p:cBhvr>
                                      <p:to>
                                        <p:strVal val="visible"/>
                                      </p:to>
                                    </p:set>
                                  </p:childTnLst>
                                </p:cTn>
                              </p:par>
                            </p:childTnLst>
                          </p:cTn>
                        </p:par>
                      </p:childTnLst>
                    </p:cTn>
                  </p:par>
                </p:childTnLst>
              </p:cTn>
              <p:nextCondLst>
                <p:cond evt="onClick" delay="0">
                  <p:tgtEl>
                    <p:spTgt spid="49158"/>
                  </p:tgtEl>
                </p:cond>
              </p:nextCondLst>
            </p:seq>
          </p:childTnLst>
        </p:cTn>
      </p:par>
    </p:tnLst>
    <p:bldLst>
      <p:bldP spid="491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642938" y="928688"/>
            <a:ext cx="7715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Вещь сделанная из «эль оро бланко» или белого золота привезли в подарок испанской королеве, но она не оценила этот дар. Зато современные мужчины его очень ценят.</a:t>
            </a:r>
            <a:endParaRPr lang="ru-RU" altLang="ru-RU" sz="2800">
              <a:solidFill>
                <a:srgbClr val="FFFF99"/>
              </a:solidFill>
              <a:latin typeface="Times New Roman" panose="02020603050405020304" pitchFamily="18" charset="0"/>
              <a:cs typeface="Times New Roman" panose="02020603050405020304" pitchFamily="18" charset="0"/>
            </a:endParaRPr>
          </a:p>
        </p:txBody>
      </p:sp>
      <p:sp>
        <p:nvSpPr>
          <p:cNvPr id="4102" name="Text Box 6"/>
          <p:cNvSpPr txBox="1">
            <a:spLocks noChangeArrowheads="1"/>
          </p:cNvSpPr>
          <p:nvPr/>
        </p:nvSpPr>
        <p:spPr bwMode="auto">
          <a:xfrm>
            <a:off x="5643563" y="4437063"/>
            <a:ext cx="164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latin typeface="Times New Roman" panose="02020603050405020304" pitchFamily="18" charset="0"/>
                <a:cs typeface="Times New Roman" panose="02020603050405020304" pitchFamily="18" charset="0"/>
              </a:rPr>
              <a:t>мяч</a:t>
            </a:r>
            <a:endParaRPr lang="ru-RU" altLang="ru-RU" sz="2400" b="1">
              <a:solidFill>
                <a:srgbClr val="002060"/>
              </a:solidFill>
            </a:endParaRPr>
          </a:p>
        </p:txBody>
      </p:sp>
      <p:sp>
        <p:nvSpPr>
          <p:cNvPr id="21508" name="AutoShape 8">
            <a:hlinkClick r:id="rId2" action="ppaction://hlinksldjump" highlightClick="1"/>
          </p:cNvPr>
          <p:cNvSpPr>
            <a:spLocks noChangeArrowheads="1"/>
          </p:cNvSpPr>
          <p:nvPr/>
        </p:nvSpPr>
        <p:spPr bwMode="auto">
          <a:xfrm>
            <a:off x="8316913" y="6308725"/>
            <a:ext cx="647700" cy="549275"/>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106" name="Picture 10"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3948113"/>
            <a:ext cx="1368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Багетная рамка 10"/>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1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10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102"/>
                                        </p:tgtEl>
                                        <p:attrNameLst>
                                          <p:attrName>style.visibility</p:attrName>
                                        </p:attrNameLst>
                                      </p:cBhvr>
                                      <p:to>
                                        <p:strVal val="visible"/>
                                      </p:to>
                                    </p:set>
                                  </p:childTnLst>
                                </p:cTn>
                              </p:par>
                            </p:childTnLst>
                          </p:cTn>
                        </p:par>
                      </p:childTnLst>
                    </p:cTn>
                  </p:par>
                </p:childTnLst>
              </p:cTn>
              <p:nextCondLst>
                <p:cond evt="onClick" delay="0">
                  <p:tgtEl>
                    <p:spTgt spid="4106"/>
                  </p:tgtEl>
                </p:cond>
              </p:nextCondLst>
            </p:seq>
          </p:childTnLst>
        </p:cTn>
      </p:par>
    </p:tnLst>
    <p:bldLst>
      <p:bldP spid="41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42938" y="928688"/>
            <a:ext cx="785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Нидерланды переводятся как…</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0179" name="Text Box 3"/>
          <p:cNvSpPr txBox="1">
            <a:spLocks noChangeArrowheads="1"/>
          </p:cNvSpPr>
          <p:nvPr/>
        </p:nvSpPr>
        <p:spPr bwMode="auto">
          <a:xfrm>
            <a:off x="5795963" y="3876675"/>
            <a:ext cx="135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Низовые земли</a:t>
            </a:r>
          </a:p>
        </p:txBody>
      </p:sp>
      <p:sp>
        <p:nvSpPr>
          <p:cNvPr id="4915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0182"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500438"/>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01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0182"/>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0179"/>
                                        </p:tgtEl>
                                        <p:attrNameLst>
                                          <p:attrName>style.visibility</p:attrName>
                                        </p:attrNameLst>
                                      </p:cBhvr>
                                      <p:to>
                                        <p:strVal val="visible"/>
                                      </p:to>
                                    </p:set>
                                  </p:childTnLst>
                                </p:cTn>
                              </p:par>
                            </p:childTnLst>
                          </p:cTn>
                        </p:par>
                      </p:childTnLst>
                    </p:cTn>
                  </p:par>
                </p:childTnLst>
              </p:cTn>
              <p:nextCondLst>
                <p:cond evt="onClick" delay="0">
                  <p:tgtEl>
                    <p:spTgt spid="50182"/>
                  </p:tgtEl>
                </p:cond>
              </p:nextCondLst>
            </p:seq>
          </p:childTnLst>
        </p:cTn>
      </p:par>
    </p:tnLst>
    <p:bldLst>
      <p:bldP spid="5017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6072188" y="4714875"/>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400" b="1">
                <a:solidFill>
                  <a:srgbClr val="002060"/>
                </a:solidFill>
              </a:rPr>
              <a:t>Гезы</a:t>
            </a:r>
          </a:p>
        </p:txBody>
      </p:sp>
      <p:sp>
        <p:nvSpPr>
          <p:cNvPr id="50179"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1206"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14813"/>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
        <p:nvSpPr>
          <p:cNvPr id="50182" name="Text Box 2"/>
          <p:cNvSpPr txBox="1">
            <a:spLocks noChangeArrowheads="1"/>
          </p:cNvSpPr>
          <p:nvPr/>
        </p:nvSpPr>
        <p:spPr bwMode="auto">
          <a:xfrm>
            <a:off x="714375" y="1260475"/>
            <a:ext cx="7500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Как назывались противники испанского владычества</a:t>
            </a:r>
            <a:endParaRPr lang="ru-RU" altLang="ru-RU" sz="28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12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120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203"/>
                                        </p:tgtEl>
                                        <p:attrNameLst>
                                          <p:attrName>style.visibility</p:attrName>
                                        </p:attrNameLst>
                                      </p:cBhvr>
                                      <p:to>
                                        <p:strVal val="visible"/>
                                      </p:to>
                                    </p:set>
                                  </p:childTnLst>
                                </p:cTn>
                              </p:par>
                            </p:childTnLst>
                          </p:cTn>
                        </p:par>
                      </p:childTnLst>
                    </p:cTn>
                  </p:par>
                </p:childTnLst>
              </p:cTn>
              <p:nextCondLst>
                <p:cond evt="onClick" delay="0">
                  <p:tgtEl>
                    <p:spTgt spid="51206"/>
                  </p:tgtEl>
                </p:cond>
              </p:nextCondLst>
            </p:seq>
          </p:childTnLst>
        </p:cTn>
      </p:par>
    </p:tnLst>
    <p:bldLst>
      <p:bldP spid="512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31838" y="1484313"/>
            <a:ext cx="7500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Как называется договор о создании единого государства</a:t>
            </a:r>
          </a:p>
        </p:txBody>
      </p:sp>
      <p:sp>
        <p:nvSpPr>
          <p:cNvPr id="52227" name="Text Box 3"/>
          <p:cNvSpPr txBox="1">
            <a:spLocks noChangeArrowheads="1"/>
          </p:cNvSpPr>
          <p:nvPr/>
        </p:nvSpPr>
        <p:spPr bwMode="auto">
          <a:xfrm>
            <a:off x="5715000" y="4714875"/>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Уния</a:t>
            </a:r>
          </a:p>
        </p:txBody>
      </p:sp>
      <p:sp>
        <p:nvSpPr>
          <p:cNvPr id="51204"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4184650"/>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14375" y="1071563"/>
            <a:ext cx="7786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Партия, в которой состояли новые дворяне, купцы и банкиры.</a:t>
            </a:r>
            <a:endParaRPr lang="ru-RU" altLang="ru-RU" sz="2800">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5500688" y="4071938"/>
            <a:ext cx="171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виги</a:t>
            </a:r>
          </a:p>
        </p:txBody>
      </p:sp>
      <p:sp>
        <p:nvSpPr>
          <p:cNvPr id="52228"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594100"/>
            <a:ext cx="16430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71500" y="1341438"/>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Партия, в которой состояли крупные лендлорды, англиканское духовенство</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6000750" y="4572000"/>
            <a:ext cx="142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тори</a:t>
            </a:r>
          </a:p>
        </p:txBody>
      </p:sp>
      <p:sp>
        <p:nvSpPr>
          <p:cNvPr id="5325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4041775"/>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68313" y="139541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Полковник, проведший в 1648 году «чистку» Долгого парламента</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6143625" y="4500563"/>
            <a:ext cx="121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Прайд </a:t>
            </a:r>
          </a:p>
        </p:txBody>
      </p:sp>
      <p:sp>
        <p:nvSpPr>
          <p:cNvPr id="5427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3970338"/>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11188" y="1392238"/>
            <a:ext cx="7715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форма правления, когда во главе республики стоял пожизненно лорд – протектор</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6286500" y="4929188"/>
            <a:ext cx="1957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b="1">
                <a:solidFill>
                  <a:srgbClr val="002060"/>
                </a:solidFill>
              </a:rPr>
              <a:t>протекторат</a:t>
            </a:r>
          </a:p>
        </p:txBody>
      </p:sp>
      <p:sp>
        <p:nvSpPr>
          <p:cNvPr id="55300"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8" y="4198938"/>
            <a:ext cx="159226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14375" y="1143000"/>
            <a:ext cx="7786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Назовите имя лидеров «копателей»</a:t>
            </a:r>
          </a:p>
        </p:txBody>
      </p:sp>
      <p:sp>
        <p:nvSpPr>
          <p:cNvPr id="52227" name="Text Box 3"/>
          <p:cNvSpPr txBox="1">
            <a:spLocks noChangeArrowheads="1"/>
          </p:cNvSpPr>
          <p:nvPr/>
        </p:nvSpPr>
        <p:spPr bwMode="auto">
          <a:xfrm>
            <a:off x="5867400" y="3789363"/>
            <a:ext cx="1598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Джеральд Уинстенли</a:t>
            </a:r>
          </a:p>
        </p:txBody>
      </p:sp>
      <p:sp>
        <p:nvSpPr>
          <p:cNvPr id="56324"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8" y="3413125"/>
            <a:ext cx="14827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42938" y="1428750"/>
            <a:ext cx="8143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Династия английских королей, завершившаяся правлением Елизаветы I </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5429250" y="4714875"/>
            <a:ext cx="1643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b="1">
                <a:solidFill>
                  <a:srgbClr val="002060"/>
                </a:solidFill>
              </a:rPr>
              <a:t>Тюдоры</a:t>
            </a:r>
          </a:p>
        </p:txBody>
      </p:sp>
      <p:sp>
        <p:nvSpPr>
          <p:cNvPr id="57348"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984625"/>
            <a:ext cx="15001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42938" y="1357313"/>
            <a:ext cx="792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Династия английских королей, после Елизаветы I</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5857875" y="4429125"/>
            <a:ext cx="137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b="1">
                <a:solidFill>
                  <a:srgbClr val="002060"/>
                </a:solidFill>
              </a:rPr>
              <a:t>Стюарты</a:t>
            </a:r>
          </a:p>
        </p:txBody>
      </p:sp>
      <p:sp>
        <p:nvSpPr>
          <p:cNvPr id="5837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3898900"/>
            <a:ext cx="15716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42938" y="928688"/>
            <a:ext cx="8032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Европейские дамы почитали его пригодным лишь на букет, Петр I увидел в нем «второй хлеб» для России.</a:t>
            </a:r>
            <a:endParaRPr lang="ru-RU" altLang="ru-RU" sz="2800">
              <a:solidFill>
                <a:schemeClr val="bg1"/>
              </a:solidFill>
              <a:latin typeface="Times New Roman" panose="02020603050405020304" pitchFamily="18" charset="0"/>
              <a:cs typeface="Times New Roman" panose="02020603050405020304" pitchFamily="18" charset="0"/>
            </a:endParaRPr>
          </a:p>
        </p:txBody>
      </p:sp>
      <p:sp>
        <p:nvSpPr>
          <p:cNvPr id="6147" name="Text Box 3"/>
          <p:cNvSpPr txBox="1">
            <a:spLocks noChangeArrowheads="1"/>
          </p:cNvSpPr>
          <p:nvPr/>
        </p:nvSpPr>
        <p:spPr bwMode="auto">
          <a:xfrm>
            <a:off x="4786313" y="4214813"/>
            <a:ext cx="208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b="1">
                <a:solidFill>
                  <a:srgbClr val="002060"/>
                </a:solidFill>
                <a:latin typeface="Times New Roman" panose="02020603050405020304" pitchFamily="18" charset="0"/>
                <a:cs typeface="Times New Roman" panose="02020603050405020304" pitchFamily="18" charset="0"/>
              </a:rPr>
              <a:t> картофель</a:t>
            </a:r>
            <a:endParaRPr lang="ru-RU" altLang="ru-RU" sz="2800" b="1">
              <a:solidFill>
                <a:srgbClr val="002060"/>
              </a:solidFill>
            </a:endParaRPr>
          </a:p>
        </p:txBody>
      </p:sp>
      <p:sp>
        <p:nvSpPr>
          <p:cNvPr id="2253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6151" name="Picture 7"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509963"/>
            <a:ext cx="18716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Багетная рамка 9"/>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151"/>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147"/>
                                        </p:tgtEl>
                                        <p:attrNameLst>
                                          <p:attrName>style.visibility</p:attrName>
                                        </p:attrNameLst>
                                      </p:cBhvr>
                                      <p:to>
                                        <p:strVal val="visible"/>
                                      </p:to>
                                    </p:set>
                                  </p:childTnLst>
                                </p:cTn>
                              </p:par>
                            </p:childTnLst>
                          </p:cTn>
                        </p:par>
                      </p:childTnLst>
                    </p:cTn>
                  </p:par>
                </p:childTnLst>
              </p:cTn>
              <p:nextCondLst>
                <p:cond evt="onClick" delay="0">
                  <p:tgtEl>
                    <p:spTgt spid="6151"/>
                  </p:tgtEl>
                </p:cond>
              </p:nextCondLst>
            </p:seq>
          </p:childTnLst>
        </p:cTn>
      </p:par>
    </p:tnLst>
    <p:bldLst>
      <p:bldP spid="61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714375" y="1214438"/>
            <a:ext cx="7858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Королевская династия, сменившая династию Стюартов на английском престоле в 1714 году</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5786438" y="3857625"/>
            <a:ext cx="180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latin typeface="Times New Roman" panose="02020603050405020304" pitchFamily="18" charset="0"/>
                <a:cs typeface="Times New Roman" panose="02020603050405020304" pitchFamily="18" charset="0"/>
              </a:rPr>
              <a:t>Ганноверы</a:t>
            </a:r>
          </a:p>
        </p:txBody>
      </p:sp>
      <p:sp>
        <p:nvSpPr>
          <p:cNvPr id="5939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3517900"/>
            <a:ext cx="16541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71500" y="1714500"/>
            <a:ext cx="8072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800">
                <a:latin typeface="Times New Roman" panose="02020603050405020304" pitchFamily="18" charset="0"/>
                <a:cs typeface="Times New Roman" panose="02020603050405020304" pitchFamily="18" charset="0"/>
              </a:rPr>
              <a:t>Династия, представители которой владели испанской короной с 1516  по 1700 г.</a:t>
            </a:r>
            <a:endParaRPr lang="ru-RU" altLang="ru-RU" sz="2800" b="1">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6286500" y="4929188"/>
            <a:ext cx="1598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b="1">
                <a:solidFill>
                  <a:srgbClr val="002060"/>
                </a:solidFill>
              </a:rPr>
              <a:t>Габсбурги</a:t>
            </a:r>
          </a:p>
        </p:txBody>
      </p:sp>
      <p:sp>
        <p:nvSpPr>
          <p:cNvPr id="60420"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4398963"/>
            <a:ext cx="15097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714375" y="1643063"/>
            <a:ext cx="7858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Французская королевская династия, младшая линия рода Капетингов, правившая во Франции с 1328 по 1589 г.</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5643563" y="4214813"/>
            <a:ext cx="142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b="1">
                <a:solidFill>
                  <a:srgbClr val="002060"/>
                </a:solidFill>
              </a:rPr>
              <a:t>Блау</a:t>
            </a:r>
          </a:p>
        </p:txBody>
      </p:sp>
      <p:sp>
        <p:nvSpPr>
          <p:cNvPr id="61444"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3786188"/>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500688" y="3571875"/>
            <a:ext cx="178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перец</a:t>
            </a:r>
          </a:p>
        </p:txBody>
      </p:sp>
      <p:sp>
        <p:nvSpPr>
          <p:cNvPr id="62467"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8" y="3041650"/>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
        <p:nvSpPr>
          <p:cNvPr id="62470" name="Text Box 2"/>
          <p:cNvSpPr txBox="1">
            <a:spLocks noChangeArrowheads="1"/>
          </p:cNvSpPr>
          <p:nvPr/>
        </p:nvSpPr>
        <p:spPr bwMode="auto">
          <a:xfrm>
            <a:off x="785813" y="1285875"/>
            <a:ext cx="7786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Назовите «идеальную пряность»</a:t>
            </a:r>
            <a:endParaRPr lang="ru-RU" altLang="ru-RU" sz="28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714375" y="1143000"/>
            <a:ext cx="7929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«Ростом с теленка, а скачет, как заяц» - говорили английские моряки про это животное</a:t>
            </a:r>
          </a:p>
        </p:txBody>
      </p:sp>
      <p:sp>
        <p:nvSpPr>
          <p:cNvPr id="52227" name="Text Box 3"/>
          <p:cNvSpPr txBox="1">
            <a:spLocks noChangeArrowheads="1"/>
          </p:cNvSpPr>
          <p:nvPr/>
        </p:nvSpPr>
        <p:spPr bwMode="auto">
          <a:xfrm>
            <a:off x="5643563" y="4214813"/>
            <a:ext cx="142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Кенгуру</a:t>
            </a:r>
          </a:p>
        </p:txBody>
      </p:sp>
      <p:sp>
        <p:nvSpPr>
          <p:cNvPr id="6349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684588"/>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85813" y="1214438"/>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Скажи по-испански «завоеватель»</a:t>
            </a:r>
            <a:endParaRPr lang="ru-RU" altLang="ru-RU" sz="2800" b="1">
              <a:solidFill>
                <a:schemeClr val="bg1"/>
              </a:solidFill>
              <a:latin typeface="Times New Roman" panose="02020603050405020304" pitchFamily="18" charset="0"/>
              <a:cs typeface="Times New Roman" panose="02020603050405020304" pitchFamily="18" charset="0"/>
            </a:endParaRPr>
          </a:p>
        </p:txBody>
      </p:sp>
      <p:sp>
        <p:nvSpPr>
          <p:cNvPr id="52227" name="Text Box 3"/>
          <p:cNvSpPr txBox="1">
            <a:spLocks noChangeArrowheads="1"/>
          </p:cNvSpPr>
          <p:nvPr/>
        </p:nvSpPr>
        <p:spPr bwMode="auto">
          <a:xfrm>
            <a:off x="5429250" y="3357563"/>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rPr>
              <a:t>Конкис-тадор</a:t>
            </a:r>
          </a:p>
        </p:txBody>
      </p:sp>
      <p:sp>
        <p:nvSpPr>
          <p:cNvPr id="6451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981325"/>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786438" y="4714875"/>
            <a:ext cx="1928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b="1">
                <a:solidFill>
                  <a:srgbClr val="002060"/>
                </a:solidFill>
              </a:rPr>
              <a:t>индепендент</a:t>
            </a:r>
          </a:p>
        </p:txBody>
      </p:sp>
      <p:sp>
        <p:nvSpPr>
          <p:cNvPr id="65539"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3984625"/>
            <a:ext cx="17684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
        <p:nvSpPr>
          <p:cNvPr id="65542" name="Text Box 2"/>
          <p:cNvSpPr txBox="1">
            <a:spLocks noChangeArrowheads="1"/>
          </p:cNvSpPr>
          <p:nvPr/>
        </p:nvSpPr>
        <p:spPr bwMode="auto">
          <a:xfrm>
            <a:off x="714375" y="1773238"/>
            <a:ext cx="742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Скажи по-английски «независимый» </a:t>
            </a:r>
            <a:endParaRPr lang="ru-RU" altLang="ru-RU" sz="28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6372225" y="4054475"/>
            <a:ext cx="1500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latin typeface="Times New Roman" panose="02020603050405020304" pitchFamily="18" charset="0"/>
                <a:cs typeface="Times New Roman" panose="02020603050405020304" pitchFamily="18" charset="0"/>
              </a:rPr>
              <a:t>Танк Леонарда да Винчи</a:t>
            </a:r>
          </a:p>
        </p:txBody>
      </p:sp>
      <p:sp>
        <p:nvSpPr>
          <p:cNvPr id="66563"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3832225"/>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a:ln w="18415" cmpd="sng">
                  <a:solidFill>
                    <a:srgbClr val="FFFFFF"/>
                  </a:solidFill>
                  <a:prstDash val="solid"/>
                </a:ln>
                <a:solidFill>
                  <a:srgbClr val="7030A0"/>
                </a:solidFill>
                <a:effectLst>
                  <a:outerShdw blurRad="63500" dir="3600000" algn="tl" rotWithShape="0">
                    <a:srgbClr val="000000">
                      <a:alpha val="70000"/>
                    </a:srgbClr>
                  </a:outerShdw>
                </a:effectLst>
              </a:rPr>
              <a:t>50</a:t>
            </a:r>
            <a:endPar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66566" name="Text Box 2"/>
          <p:cNvSpPr txBox="1">
            <a:spLocks noChangeArrowheads="1"/>
          </p:cNvSpPr>
          <p:nvPr/>
        </p:nvSpPr>
        <p:spPr bwMode="auto">
          <a:xfrm>
            <a:off x="755650" y="1189038"/>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Назовите изобретение и автора</a:t>
            </a:r>
          </a:p>
        </p:txBody>
      </p:sp>
      <p:pic>
        <p:nvPicPr>
          <p:cNvPr id="66567"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8" y="2060575"/>
            <a:ext cx="45307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500688" y="4214813"/>
            <a:ext cx="164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latin typeface="Times New Roman" panose="02020603050405020304" pitchFamily="18" charset="0"/>
                <a:cs typeface="Times New Roman" panose="02020603050405020304" pitchFamily="18" charset="0"/>
              </a:rPr>
              <a:t>Ренессанс</a:t>
            </a:r>
          </a:p>
        </p:txBody>
      </p:sp>
      <p:sp>
        <p:nvSpPr>
          <p:cNvPr id="67587"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3684588"/>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
        <p:nvSpPr>
          <p:cNvPr id="67590" name="Text Box 2"/>
          <p:cNvSpPr txBox="1">
            <a:spLocks noChangeArrowheads="1"/>
          </p:cNvSpPr>
          <p:nvPr/>
        </p:nvSpPr>
        <p:spPr bwMode="auto">
          <a:xfrm>
            <a:off x="873125" y="1341438"/>
            <a:ext cx="7715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Каким термином принято называть Эпоху Возрождения?</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500688" y="4214813"/>
            <a:ext cx="1500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latin typeface="Times New Roman" panose="02020603050405020304" pitchFamily="18" charset="0"/>
                <a:cs typeface="Times New Roman" panose="02020603050405020304" pitchFamily="18" charset="0"/>
              </a:rPr>
              <a:t>Италия</a:t>
            </a:r>
          </a:p>
        </p:txBody>
      </p:sp>
      <p:sp>
        <p:nvSpPr>
          <p:cNvPr id="68611"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8" y="3684588"/>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
        <p:nvSpPr>
          <p:cNvPr id="68614" name="Text Box 2"/>
          <p:cNvSpPr txBox="1">
            <a:spLocks noChangeArrowheads="1"/>
          </p:cNvSpPr>
          <p:nvPr/>
        </p:nvSpPr>
        <p:spPr bwMode="auto">
          <a:xfrm>
            <a:off x="857250" y="1428750"/>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В какой стране возникло Возрождение?</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04825" y="727075"/>
            <a:ext cx="7715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Древние майя знали несколько сортов этого растения. А когда европейцы увидели его, то сказали вот что: «На полях росли какие-то странные растения высотой больше 1 метра, плоды из чистого золота, листья из серебра». Её Колумб назвал «индийским зерном», кормом скоту, а мы ценим её достоинства при походе в кино</a:t>
            </a:r>
          </a:p>
        </p:txBody>
      </p:sp>
      <p:sp>
        <p:nvSpPr>
          <p:cNvPr id="24579" name="Text Box 3"/>
          <p:cNvSpPr txBox="1">
            <a:spLocks noChangeArrowheads="1"/>
          </p:cNvSpPr>
          <p:nvPr/>
        </p:nvSpPr>
        <p:spPr bwMode="auto">
          <a:xfrm>
            <a:off x="5076825" y="4835525"/>
            <a:ext cx="1730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b="1">
                <a:solidFill>
                  <a:srgbClr val="002060"/>
                </a:solidFill>
                <a:latin typeface="Times New Roman" panose="02020603050405020304" pitchFamily="18" charset="0"/>
                <a:cs typeface="Times New Roman" panose="02020603050405020304" pitchFamily="18" charset="0"/>
              </a:rPr>
              <a:t>кукуруза</a:t>
            </a:r>
          </a:p>
        </p:txBody>
      </p:sp>
      <p:sp>
        <p:nvSpPr>
          <p:cNvPr id="23556"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24583" name="Picture 7"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8" y="4283075"/>
            <a:ext cx="167957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Багетная рамка 9"/>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5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4583"/>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579"/>
                                        </p:tgtEl>
                                        <p:attrNameLst>
                                          <p:attrName>style.visibility</p:attrName>
                                        </p:attrNameLst>
                                      </p:cBhvr>
                                      <p:to>
                                        <p:strVal val="visible"/>
                                      </p:to>
                                    </p:set>
                                  </p:childTnLst>
                                </p:cTn>
                              </p:par>
                            </p:childTnLst>
                          </p:cTn>
                        </p:par>
                      </p:childTnLst>
                    </p:cTn>
                  </p:par>
                </p:childTnLst>
              </p:cTn>
              <p:nextCondLst>
                <p:cond evt="onClick" delay="0">
                  <p:tgtEl>
                    <p:spTgt spid="24583"/>
                  </p:tgtEl>
                </p:cond>
              </p:nextCondLst>
            </p:seq>
          </p:childTnLst>
        </p:cTn>
      </p:par>
    </p:tnLst>
    <p:bldLst>
      <p:bldP spid="2457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500688" y="4214813"/>
            <a:ext cx="1500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latin typeface="Times New Roman" panose="02020603050405020304" pitchFamily="18" charset="0"/>
                <a:cs typeface="Times New Roman" panose="02020603050405020304" pitchFamily="18" charset="0"/>
              </a:rPr>
              <a:t>Леонардо да Винчи</a:t>
            </a:r>
          </a:p>
        </p:txBody>
      </p:sp>
      <p:sp>
        <p:nvSpPr>
          <p:cNvPr id="69635"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8" y="3838575"/>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30</a:t>
            </a:r>
          </a:p>
        </p:txBody>
      </p:sp>
      <p:sp>
        <p:nvSpPr>
          <p:cNvPr id="69638" name="Text Box 2"/>
          <p:cNvSpPr txBox="1">
            <a:spLocks noChangeArrowheads="1"/>
          </p:cNvSpPr>
          <p:nvPr/>
        </p:nvSpPr>
        <p:spPr bwMode="auto">
          <a:xfrm>
            <a:off x="4264025" y="1397000"/>
            <a:ext cx="428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Назови автора</a:t>
            </a:r>
          </a:p>
        </p:txBody>
      </p:sp>
      <p:pic>
        <p:nvPicPr>
          <p:cNvPr id="6963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922338"/>
            <a:ext cx="29575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500688" y="4214813"/>
            <a:ext cx="1500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000" b="1">
                <a:solidFill>
                  <a:srgbClr val="002060"/>
                </a:solidFill>
                <a:latin typeface="Times New Roman" panose="02020603050405020304" pitchFamily="18" charset="0"/>
                <a:cs typeface="Times New Roman" panose="02020603050405020304" pitchFamily="18" charset="0"/>
              </a:rPr>
              <a:t>Рафаэль Санти</a:t>
            </a:r>
          </a:p>
        </p:txBody>
      </p:sp>
      <p:sp>
        <p:nvSpPr>
          <p:cNvPr id="70659"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3716338"/>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
        <p:nvSpPr>
          <p:cNvPr id="70662" name="Text Box 2"/>
          <p:cNvSpPr txBox="1">
            <a:spLocks noChangeArrowheads="1"/>
          </p:cNvSpPr>
          <p:nvPr/>
        </p:nvSpPr>
        <p:spPr bwMode="auto">
          <a:xfrm>
            <a:off x="5367338" y="1628775"/>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Назовите автора.</a:t>
            </a:r>
          </a:p>
        </p:txBody>
      </p:sp>
      <p:pic>
        <p:nvPicPr>
          <p:cNvPr id="70663"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25538"/>
            <a:ext cx="338455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429250" y="421481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latin typeface="Times New Roman" panose="02020603050405020304" pitchFamily="18" charset="0"/>
                <a:cs typeface="Times New Roman" panose="02020603050405020304" pitchFamily="18" charset="0"/>
              </a:rPr>
              <a:t>Микеланджело</a:t>
            </a:r>
          </a:p>
        </p:txBody>
      </p:sp>
      <p:sp>
        <p:nvSpPr>
          <p:cNvPr id="71683"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22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1671638"/>
            <a:ext cx="13668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Багетная рамка 5"/>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a:ln w="18415" cmpd="sng">
                  <a:solidFill>
                    <a:srgbClr val="FFFFFF"/>
                  </a:solidFill>
                  <a:prstDash val="solid"/>
                </a:ln>
                <a:solidFill>
                  <a:srgbClr val="7030A0"/>
                </a:solidFill>
                <a:effectLst>
                  <a:outerShdw blurRad="63500" dir="3600000" algn="tl" rotWithShape="0">
                    <a:srgbClr val="000000">
                      <a:alpha val="70000"/>
                    </a:srgbClr>
                  </a:outerShdw>
                </a:effectLst>
              </a:rPr>
              <a:t>50</a:t>
            </a:r>
            <a:endPar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71686" name="Text Box 2"/>
          <p:cNvSpPr txBox="1">
            <a:spLocks noChangeArrowheads="1"/>
          </p:cNvSpPr>
          <p:nvPr/>
        </p:nvSpPr>
        <p:spPr bwMode="auto">
          <a:xfrm>
            <a:off x="4862513" y="1428750"/>
            <a:ext cx="328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Назовите автора</a:t>
            </a:r>
          </a:p>
        </p:txBody>
      </p:sp>
      <p:pic>
        <p:nvPicPr>
          <p:cNvPr id="71687"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823913"/>
            <a:ext cx="32385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22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27"/>
                                        </p:tgtEl>
                                        <p:attrNameLst>
                                          <p:attrName>style.visibility</p:attrName>
                                        </p:attrNameLst>
                                      </p:cBhvr>
                                      <p:to>
                                        <p:strVal val="visible"/>
                                      </p:to>
                                    </p:set>
                                  </p:childTnLst>
                                </p:cTn>
                              </p:par>
                            </p:childTnLst>
                          </p:cTn>
                        </p:par>
                      </p:childTnLst>
                    </p:cTn>
                  </p:par>
                </p:childTnLst>
              </p:cTn>
              <p:nextCondLst>
                <p:cond evt="onClick" delay="0">
                  <p:tgtEl>
                    <p:spTgt spid="52230"/>
                  </p:tgtEl>
                </p:cond>
              </p:nextCondLst>
            </p:seq>
          </p:childTnLst>
        </p:cTn>
      </p:par>
    </p:tnLst>
    <p:bldLst>
      <p:bldP spid="522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4572000" y="5214938"/>
            <a:ext cx="20875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a:solidFill>
                  <a:srgbClr val="002060"/>
                </a:solidFill>
                <a:latin typeface="Times New Roman" panose="02020603050405020304" pitchFamily="18" charset="0"/>
                <a:cs typeface="Times New Roman" panose="02020603050405020304" pitchFamily="18" charset="0"/>
              </a:rPr>
              <a:t>Томаты (помидоры)</a:t>
            </a:r>
          </a:p>
        </p:txBody>
      </p:sp>
      <p:sp>
        <p:nvSpPr>
          <p:cNvPr id="24579"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25606"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4724400"/>
            <a:ext cx="20574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Багетная рамка 9"/>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40</a:t>
            </a:r>
          </a:p>
        </p:txBody>
      </p:sp>
      <p:sp>
        <p:nvSpPr>
          <p:cNvPr id="24582" name="Text Box 2"/>
          <p:cNvSpPr txBox="1">
            <a:spLocks noChangeArrowheads="1"/>
          </p:cNvSpPr>
          <p:nvPr/>
        </p:nvSpPr>
        <p:spPr bwMode="auto">
          <a:xfrm>
            <a:off x="785813" y="785813"/>
            <a:ext cx="75723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a:latin typeface="Times New Roman" panose="02020603050405020304" pitchFamily="18" charset="0"/>
                <a:cs typeface="Times New Roman" panose="02020603050405020304" pitchFamily="18" charset="0"/>
              </a:rPr>
              <a:t> Сначала, когда испанцы еще совсем не знали свойств этого продукта, они считались ядовитыми. Только много позже выяснилось, что они не просто пригодны в пищу, но и обладают множеством полезных свойств. Вообще, в разных странах Европы по-разному относились к нему: французы называли их яблоком любви за их алый цвет и форму, итальянцы — золотым яблоком. Испанцев же привлек вид растения: тёмно-зелёные резные листья, нежные цветочки и яркие плоды, поэтому они решили привезти их в Европу.</a:t>
            </a:r>
            <a:endParaRPr lang="ru-RU" altLang="ru-RU" sz="28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56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03"/>
                                        </p:tgtEl>
                                        <p:attrNameLst>
                                          <p:attrName>style.visibility</p:attrName>
                                        </p:attrNameLst>
                                      </p:cBhvr>
                                      <p:to>
                                        <p:strVal val="visible"/>
                                      </p:to>
                                    </p:set>
                                  </p:childTnLst>
                                </p:cTn>
                              </p:par>
                            </p:childTnLst>
                          </p:cTn>
                        </p:par>
                      </p:childTnLst>
                    </p:cTn>
                  </p:par>
                </p:childTnLst>
              </p:cTn>
              <p:nextCondLst>
                <p:cond evt="onClick" delay="0">
                  <p:tgtEl>
                    <p:spTgt spid="25606"/>
                  </p:tgtEl>
                </p:cond>
              </p:nextCondLst>
            </p:seq>
          </p:childTnLst>
        </p:cTn>
      </p:par>
    </p:tnLst>
    <p:bldLst>
      <p:bldP spid="256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3850" y="857250"/>
            <a:ext cx="83518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 Индейцы, жившие на земле Америки, были знакомы с этим растением очень давно. Есть версия, что коренные американцы выращивали его ещё за VI тыс. лет до н. э. Первым европейцем, попробовавшим его, стал испанец из команды Колумба Родриго де Хересу, за что потом попал в тюрьму по повелению инквизиции. Но вскоре новый продукт начал стремительно завоевывать симпатию Старого Света, а так как к нему быстро привыкали, на него появился нешуточный спрос.</a:t>
            </a:r>
          </a:p>
        </p:txBody>
      </p:sp>
      <p:sp>
        <p:nvSpPr>
          <p:cNvPr id="26627" name="Text Box 3"/>
          <p:cNvSpPr txBox="1">
            <a:spLocks noChangeArrowheads="1"/>
          </p:cNvSpPr>
          <p:nvPr/>
        </p:nvSpPr>
        <p:spPr bwMode="auto">
          <a:xfrm>
            <a:off x="3919538" y="5703888"/>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b="1">
                <a:solidFill>
                  <a:srgbClr val="002060"/>
                </a:solidFill>
                <a:latin typeface="Times New Roman" panose="02020603050405020304" pitchFamily="18" charset="0"/>
                <a:cs typeface="Times New Roman" panose="02020603050405020304" pitchFamily="18" charset="0"/>
              </a:rPr>
              <a:t>табак</a:t>
            </a:r>
          </a:p>
        </p:txBody>
      </p:sp>
      <p:sp>
        <p:nvSpPr>
          <p:cNvPr id="25604"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26630"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688" y="5099050"/>
            <a:ext cx="13668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50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66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6627"/>
                                        </p:tgtEl>
                                        <p:attrNameLst>
                                          <p:attrName>style.visibility</p:attrName>
                                        </p:attrNameLst>
                                      </p:cBhvr>
                                      <p:to>
                                        <p:strVal val="visible"/>
                                      </p:to>
                                    </p:set>
                                  </p:childTnLst>
                                </p:cTn>
                              </p:par>
                            </p:childTnLst>
                          </p:cTn>
                        </p:par>
                      </p:childTnLst>
                    </p:cTn>
                  </p:par>
                </p:childTnLst>
              </p:cTn>
              <p:nextCondLst>
                <p:cond evt="onClick" delay="0">
                  <p:tgtEl>
                    <p:spTgt spid="26630"/>
                  </p:tgtEl>
                </p:cond>
              </p:nextCondLst>
            </p:seq>
          </p:childTnLst>
        </p:cTn>
      </p:par>
    </p:tnLst>
    <p:bldLst>
      <p:bldP spid="266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084888" y="4643438"/>
            <a:ext cx="170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Америго Веспуччи</a:t>
            </a:r>
          </a:p>
        </p:txBody>
      </p:sp>
      <p:sp>
        <p:nvSpPr>
          <p:cNvPr id="26627"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3318"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4076700"/>
            <a:ext cx="16160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Багетная рамка 6"/>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10</a:t>
            </a:r>
          </a:p>
        </p:txBody>
      </p:sp>
      <p:sp>
        <p:nvSpPr>
          <p:cNvPr id="26630" name="Text Box 2"/>
          <p:cNvSpPr txBox="1">
            <a:spLocks noChangeArrowheads="1"/>
          </p:cNvSpPr>
          <p:nvPr/>
        </p:nvSpPr>
        <p:spPr bwMode="auto">
          <a:xfrm>
            <a:off x="527050" y="1384300"/>
            <a:ext cx="774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800">
                <a:latin typeface="Times New Roman" panose="02020603050405020304" pitchFamily="18" charset="0"/>
                <a:cs typeface="Times New Roman" panose="02020603050405020304" pitchFamily="18" charset="0"/>
              </a:rPr>
              <a:t>В честь какого путешественника названа Америка?</a:t>
            </a:r>
            <a:endParaRPr lang="ru-RU" altLang="ru-RU" sz="12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33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315"/>
                                        </p:tgtEl>
                                        <p:attrNameLst>
                                          <p:attrName>style.visibility</p:attrName>
                                        </p:attrNameLst>
                                      </p:cBhvr>
                                      <p:to>
                                        <p:strVal val="visible"/>
                                      </p:to>
                                    </p:set>
                                  </p:childTnLst>
                                </p:cTn>
                              </p:par>
                            </p:childTnLst>
                          </p:cTn>
                        </p:par>
                      </p:childTnLst>
                    </p:cTn>
                  </p:par>
                </p:childTnLst>
              </p:cTn>
              <p:nextCondLst>
                <p:cond evt="onClick" delay="0">
                  <p:tgtEl>
                    <p:spTgt spid="13318"/>
                  </p:tgtEl>
                </p:cond>
              </p:nextCondLst>
            </p:seq>
          </p:childTnLst>
        </p:cTn>
      </p:par>
    </p:tnLst>
    <p:bldLst>
      <p:bldP spid="133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4000" b="1">
                <a:solidFill>
                  <a:srgbClr val="FFFF99"/>
                </a:solidFill>
              </a:rPr>
              <a:t> </a:t>
            </a:r>
            <a:endParaRPr lang="ru-RU" altLang="ru-RU" sz="4000" b="1">
              <a:solidFill>
                <a:srgbClr val="FFFF99"/>
              </a:solidFill>
              <a:latin typeface="Comic Sans MS" panose="030F0702030302020204" pitchFamily="66" charset="0"/>
            </a:endParaRPr>
          </a:p>
        </p:txBody>
      </p:sp>
      <p:sp>
        <p:nvSpPr>
          <p:cNvPr id="12291" name="Text Box 3"/>
          <p:cNvSpPr txBox="1">
            <a:spLocks noChangeArrowheads="1"/>
          </p:cNvSpPr>
          <p:nvPr/>
        </p:nvSpPr>
        <p:spPr bwMode="auto">
          <a:xfrm>
            <a:off x="4859338" y="4292600"/>
            <a:ext cx="185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a:solidFill>
                  <a:srgbClr val="002060"/>
                </a:solidFill>
              </a:rPr>
              <a:t>Мыс Доброй Надежды</a:t>
            </a:r>
          </a:p>
        </p:txBody>
      </p:sp>
      <p:sp>
        <p:nvSpPr>
          <p:cNvPr id="27652" name="AutoShape 5">
            <a:hlinkClick r:id="rId2" action="ppaction://hlinksldjump" highlightClick="1"/>
          </p:cNvPr>
          <p:cNvSpPr>
            <a:spLocks noChangeArrowheads="1"/>
          </p:cNvSpPr>
          <p:nvPr/>
        </p:nvSpPr>
        <p:spPr bwMode="auto">
          <a:xfrm>
            <a:off x="8243888" y="6165850"/>
            <a:ext cx="720725" cy="5381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2294" name="Picture 6" descr="watermark_30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162425"/>
            <a:ext cx="15128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Заголовок 6"/>
          <p:cNvSpPr>
            <a:spLocks noGrp="1"/>
          </p:cNvSpPr>
          <p:nvPr>
            <p:ph type="title"/>
          </p:nvPr>
        </p:nvSpPr>
        <p:spPr>
          <a:xfrm>
            <a:off x="563563" y="1417638"/>
            <a:ext cx="7715250" cy="1285875"/>
          </a:xfrm>
        </p:spPr>
        <p:txBody>
          <a:bodyPr/>
          <a:lstStyle/>
          <a:p>
            <a:pPr eaLnBrk="1" hangingPunct="1"/>
            <a:r>
              <a:rPr lang="ru-RU" altLang="ru-RU" sz="2800" smtClean="0">
                <a:ln>
                  <a:noFill/>
                </a:ln>
                <a:latin typeface="Times New Roman" panose="02020603050405020304" pitchFamily="18" charset="0"/>
                <a:cs typeface="Times New Roman" panose="02020603050405020304" pitchFamily="18" charset="0"/>
              </a:rPr>
              <a:t> В 1488 году этот мыс Бартоломео Диаш назвал «мысом Бурь», т.к. матросы на себе испытали силу бури, были измучены полугодовалым плаванием и отказались плыть дальше. Как называется этот мыс сейчас?</a:t>
            </a:r>
            <a:endParaRPr lang="ru-RU" altLang="ru-RU" sz="2800" b="1" smtClean="0">
              <a:ln>
                <a:noFill/>
              </a:ln>
              <a:solidFill>
                <a:schemeClr val="bg1"/>
              </a:solidFill>
              <a:latin typeface="Times New Roman" panose="02020603050405020304" pitchFamily="18" charset="0"/>
              <a:cs typeface="Times New Roman" panose="02020603050405020304" pitchFamily="18" charset="0"/>
            </a:endParaRPr>
          </a:p>
        </p:txBody>
      </p:sp>
      <p:sp>
        <p:nvSpPr>
          <p:cNvPr id="8" name="Багетная рамка 7"/>
          <p:cNvSpPr/>
          <p:nvPr/>
        </p:nvSpPr>
        <p:spPr>
          <a:xfrm>
            <a:off x="7715272" y="285728"/>
            <a:ext cx="857256" cy="714380"/>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ru-RU" sz="2800" b="1" dirty="0">
                <a:ln w="18415" cmpd="sng">
                  <a:solidFill>
                    <a:srgbClr val="FFFFFF"/>
                  </a:solidFill>
                  <a:prstDash val="solid"/>
                </a:ln>
                <a:solidFill>
                  <a:srgbClr val="7030A0"/>
                </a:solidFill>
                <a:effectLst>
                  <a:outerShdw blurRad="63500" dir="3600000" algn="tl" rotWithShape="0">
                    <a:srgbClr val="000000">
                      <a:alpha val="70000"/>
                    </a:srgbClr>
                  </a:outerShdw>
                </a:effectLst>
              </a:rPr>
              <a:t>20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2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291"/>
                                        </p:tgtEl>
                                        <p:attrNameLst>
                                          <p:attrName>style.visibility</p:attrName>
                                        </p:attrNameLst>
                                      </p:cBhvr>
                                      <p:to>
                                        <p:strVal val="visible"/>
                                      </p:to>
                                    </p:set>
                                  </p:childTnLst>
                                </p:cTn>
                              </p:par>
                            </p:childTnLst>
                          </p:cTn>
                        </p:par>
                      </p:childTnLst>
                    </p:cTn>
                  </p:par>
                </p:childTnLst>
              </p:cTn>
              <p:nextCondLst>
                <p:cond evt="onClick" delay="0">
                  <p:tgtEl>
                    <p:spTgt spid="12294"/>
                  </p:tgtEl>
                </p:cond>
              </p:nextCondLst>
            </p:seq>
          </p:childTnLst>
        </p:cTn>
      </p:par>
    </p:tnLst>
    <p:bldLst>
      <p:bldP spid="12291"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voennaya istoriya XX vek">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voennaya istoriya XX vek</Template>
  <TotalTime>1956</TotalTime>
  <Words>1119</Words>
  <Application>Microsoft Office PowerPoint</Application>
  <PresentationFormat>Экран (4:3)</PresentationFormat>
  <Paragraphs>226</Paragraphs>
  <Slides>52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52</vt:i4>
      </vt:variant>
    </vt:vector>
  </HeadingPairs>
  <TitlesOfParts>
    <vt:vector size="59" baseType="lpstr">
      <vt:lpstr>Arial</vt:lpstr>
      <vt:lpstr>Calibri</vt:lpstr>
      <vt:lpstr>Garamond</vt:lpstr>
      <vt:lpstr>Times New Roman</vt:lpstr>
      <vt:lpstr>Comic Sans MS</vt:lpstr>
      <vt:lpstr>voennaya istoriya XX vek</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 1488 году этот мыс Бартоломео Диаш назвал «мысом Бурь», т.к. матросы на себе испытали силу бури, были измучены полугодовалым плаванием и отказались плыть дальше. Как называется этот мыс сейчас?</vt:lpstr>
      <vt:lpstr>Презентация PowerPoint</vt:lpstr>
      <vt:lpstr>О первой половине его жизни известно мало. Считают, что родился в 1451 г. в семье ткача в Генуе. Именно с ним в 1492 Фердинанд и Изабелла испанские подписали договор, согласно которому в случае удачи он бы назначался Вице-королём всех островов, которые он откроет. Совершил 4 путешествия</vt:lpstr>
      <vt:lpstr>По-португальски его фамилия звучит «Магальяйнш». Его флотилия состояла из 5 кораблей. Самый большой из них не превышал размерами Колумбову «Санта- Марию»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177</cp:revision>
  <dcterms:created xsi:type="dcterms:W3CDTF">2009-10-22T11:05:39Z</dcterms:created>
  <dcterms:modified xsi:type="dcterms:W3CDTF">2020-12-09T10:50:58Z</dcterms:modified>
</cp:coreProperties>
</file>