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6" r:id="rId4"/>
    <p:sldId id="267" r:id="rId5"/>
    <p:sldId id="268" r:id="rId6"/>
    <p:sldId id="270" r:id="rId7"/>
    <p:sldId id="277" r:id="rId8"/>
    <p:sldId id="285" r:id="rId9"/>
    <p:sldId id="275" r:id="rId10"/>
    <p:sldId id="276" r:id="rId11"/>
    <p:sldId id="271" r:id="rId12"/>
    <p:sldId id="284" r:id="rId13"/>
    <p:sldId id="283" r:id="rId14"/>
    <p:sldId id="278" r:id="rId15"/>
    <p:sldId id="274" r:id="rId16"/>
    <p:sldId id="272" r:id="rId17"/>
    <p:sldId id="273" r:id="rId18"/>
  </p:sldIdLst>
  <p:sldSz cx="14630400" cy="8229600"/>
  <p:notesSz cx="8229600" cy="14630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Bookman Old Style" panose="02050604050505020204" pitchFamily="18" charset="0"/>
      <p:regular r:id="rId28"/>
      <p:bold r:id="rId29"/>
      <p:italic r:id="rId30"/>
      <p:boldItalic r:id="rId31"/>
    </p:embeddedFont>
    <p:embeddedFont>
      <p:font typeface="Source Sans 3" panose="020B0604020202020204" charset="0"/>
      <p:regular r:id="rId32"/>
    </p:embeddedFont>
    <p:embeddedFont>
      <p:font typeface="Segoe Print" panose="02000600000000000000" pitchFamily="2" charset="0"/>
      <p:regular r:id="rId33"/>
      <p:bold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8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EACD7-3FE3-438E-8BB3-7289E9BA55C1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02E6EC1-1E34-44BF-B1F4-354723F7C968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tx1"/>
              </a:solidFill>
              <a:latin typeface="Bookman Old Style" panose="02050604050505020204" pitchFamily="18" charset="0"/>
            </a:rPr>
            <a:t>Творчество</a:t>
          </a:r>
          <a:endParaRPr lang="ru-RU" sz="1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46C177DF-5A50-45D7-AC22-4302DEE5860A}" type="parTrans" cxnId="{B0873F33-6408-41AD-A58B-94030390B4B8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B31D44A-788C-4972-804B-9850AAB6E752}" type="sibTrans" cxnId="{B0873F33-6408-41AD-A58B-94030390B4B8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200B1D5-B312-41D8-9888-C6EE56C7711E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tx1"/>
              </a:solidFill>
              <a:latin typeface="Bookman Old Style" panose="02050604050505020204" pitchFamily="18" charset="0"/>
            </a:rPr>
            <a:t>готовность рисковать </a:t>
          </a:r>
          <a:endParaRPr lang="ru-RU" sz="1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2422F83-F35B-49F1-8055-512CDC4C4F3D}" type="parTrans" cxnId="{3C73A651-4704-4DE2-B9F5-B1C3F2297D97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1898AC9-EA4C-44A2-AE6B-A93152E9ACFB}" type="sibTrans" cxnId="{3C73A651-4704-4DE2-B9F5-B1C3F2297D97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862D1C48-5F81-4AAA-9808-AA1A66292E2C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tx1"/>
              </a:solidFill>
              <a:latin typeface="Bookman Old Style" panose="02050604050505020204" pitchFamily="18" charset="0"/>
            </a:rPr>
            <a:t>способность планировать</a:t>
          </a:r>
          <a:endParaRPr lang="ru-RU" sz="1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5D8B487-9673-40C3-96CE-9524DEC3D2BD}" type="parTrans" cxnId="{9BCD2385-101B-40FB-A83F-6F3904029A46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D215739-2D34-4B09-B035-C76D8914B253}" type="sibTrans" cxnId="{9BCD2385-101B-40FB-A83F-6F3904029A46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B4FAA80-F2B1-48B4-994A-A96056D9E80B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tx1"/>
              </a:solidFill>
              <a:latin typeface="Bookman Old Style" panose="02050604050505020204" pitchFamily="18" charset="0"/>
            </a:rPr>
            <a:t>управлять проектами для достижения задач</a:t>
          </a:r>
          <a:endParaRPr lang="ru-RU" sz="1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8A06B4A-2A08-43AB-A7B5-FC86627BF3F2}" type="parTrans" cxnId="{E8343EAC-6901-4606-A013-28DB92AA5876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86D560BB-A158-418A-89EB-26D745351C47}" type="sibTrans" cxnId="{E8343EAC-6901-4606-A013-28DB92AA5876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4CC61427-4390-4CCD-B38D-F7B85C9A0DF9}" type="pres">
      <dgm:prSet presAssocID="{87FEACD7-3FE3-438E-8BB3-7289E9BA55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1E7267-70FE-4CD2-9516-B46AAF1C2DE1}" type="pres">
      <dgm:prSet presAssocID="{D02E6EC1-1E34-44BF-B1F4-354723F7C968}" presName="linNode" presStyleCnt="0"/>
      <dgm:spPr/>
    </dgm:pt>
    <dgm:pt modelId="{C4A477DE-F466-4A44-AA57-8FD844BC7DA1}" type="pres">
      <dgm:prSet presAssocID="{D02E6EC1-1E34-44BF-B1F4-354723F7C968}" presName="parentText" presStyleLbl="node1" presStyleIdx="0" presStyleCnt="4" custLinFactNeighborX="823" custLinFactNeighborY="33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F63FD-9FDD-41B4-8D92-56364FDC9C65}" type="pres">
      <dgm:prSet presAssocID="{3B31D44A-788C-4972-804B-9850AAB6E752}" presName="sp" presStyleCnt="0"/>
      <dgm:spPr/>
    </dgm:pt>
    <dgm:pt modelId="{61FC85E1-8CD9-4946-BF46-3B407F8E8D5D}" type="pres">
      <dgm:prSet presAssocID="{6200B1D5-B312-41D8-9888-C6EE56C7711E}" presName="linNode" presStyleCnt="0"/>
      <dgm:spPr/>
    </dgm:pt>
    <dgm:pt modelId="{2A739369-9251-4CD6-9673-6B18F3EC63FC}" type="pres">
      <dgm:prSet presAssocID="{6200B1D5-B312-41D8-9888-C6EE56C7711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16073-9752-49F3-89B4-955E063176D7}" type="pres">
      <dgm:prSet presAssocID="{61898AC9-EA4C-44A2-AE6B-A93152E9ACFB}" presName="sp" presStyleCnt="0"/>
      <dgm:spPr/>
    </dgm:pt>
    <dgm:pt modelId="{DD1973F6-A7A4-405F-9B7F-1B1FA028E429}" type="pres">
      <dgm:prSet presAssocID="{862D1C48-5F81-4AAA-9808-AA1A66292E2C}" presName="linNode" presStyleCnt="0"/>
      <dgm:spPr/>
    </dgm:pt>
    <dgm:pt modelId="{643E39A3-F6CD-4CBB-A5D5-0E188F9D8431}" type="pres">
      <dgm:prSet presAssocID="{862D1C48-5F81-4AAA-9808-AA1A66292E2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1D5DC-D7D6-4B74-A020-D3FDACE0F71F}" type="pres">
      <dgm:prSet presAssocID="{DD215739-2D34-4B09-B035-C76D8914B253}" presName="sp" presStyleCnt="0"/>
      <dgm:spPr/>
    </dgm:pt>
    <dgm:pt modelId="{6D61D5FE-08A7-49AA-806A-3A06E74F464B}" type="pres">
      <dgm:prSet presAssocID="{CB4FAA80-F2B1-48B4-994A-A96056D9E80B}" presName="linNode" presStyleCnt="0"/>
      <dgm:spPr/>
    </dgm:pt>
    <dgm:pt modelId="{C92B50CC-429F-4D5F-A9F5-471C9EA66A80}" type="pres">
      <dgm:prSet presAssocID="{CB4FAA80-F2B1-48B4-994A-A96056D9E80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873F33-6408-41AD-A58B-94030390B4B8}" srcId="{87FEACD7-3FE3-438E-8BB3-7289E9BA55C1}" destId="{D02E6EC1-1E34-44BF-B1F4-354723F7C968}" srcOrd="0" destOrd="0" parTransId="{46C177DF-5A50-45D7-AC22-4302DEE5860A}" sibTransId="{3B31D44A-788C-4972-804B-9850AAB6E752}"/>
    <dgm:cxn modelId="{8215166A-F4F3-4592-96EB-1EE13B85576B}" type="presOf" srcId="{CB4FAA80-F2B1-48B4-994A-A96056D9E80B}" destId="{C92B50CC-429F-4D5F-A9F5-471C9EA66A80}" srcOrd="0" destOrd="0" presId="urn:microsoft.com/office/officeart/2005/8/layout/vList5"/>
    <dgm:cxn modelId="{2D4D6DC5-F588-45E3-9BB2-6CF74FABF948}" type="presOf" srcId="{D02E6EC1-1E34-44BF-B1F4-354723F7C968}" destId="{C4A477DE-F466-4A44-AA57-8FD844BC7DA1}" srcOrd="0" destOrd="0" presId="urn:microsoft.com/office/officeart/2005/8/layout/vList5"/>
    <dgm:cxn modelId="{9BCD2385-101B-40FB-A83F-6F3904029A46}" srcId="{87FEACD7-3FE3-438E-8BB3-7289E9BA55C1}" destId="{862D1C48-5F81-4AAA-9808-AA1A66292E2C}" srcOrd="2" destOrd="0" parTransId="{D5D8B487-9673-40C3-96CE-9524DEC3D2BD}" sibTransId="{DD215739-2D34-4B09-B035-C76D8914B253}"/>
    <dgm:cxn modelId="{3C73A651-4704-4DE2-B9F5-B1C3F2297D97}" srcId="{87FEACD7-3FE3-438E-8BB3-7289E9BA55C1}" destId="{6200B1D5-B312-41D8-9888-C6EE56C7711E}" srcOrd="1" destOrd="0" parTransId="{72422F83-F35B-49F1-8055-512CDC4C4F3D}" sibTransId="{61898AC9-EA4C-44A2-AE6B-A93152E9ACFB}"/>
    <dgm:cxn modelId="{E8343EAC-6901-4606-A013-28DB92AA5876}" srcId="{87FEACD7-3FE3-438E-8BB3-7289E9BA55C1}" destId="{CB4FAA80-F2B1-48B4-994A-A96056D9E80B}" srcOrd="3" destOrd="0" parTransId="{98A06B4A-2A08-43AB-A7B5-FC86627BF3F2}" sibTransId="{86D560BB-A158-418A-89EB-26D745351C47}"/>
    <dgm:cxn modelId="{3F314609-0384-4368-9D44-27242D87C150}" type="presOf" srcId="{862D1C48-5F81-4AAA-9808-AA1A66292E2C}" destId="{643E39A3-F6CD-4CBB-A5D5-0E188F9D8431}" srcOrd="0" destOrd="0" presId="urn:microsoft.com/office/officeart/2005/8/layout/vList5"/>
    <dgm:cxn modelId="{103A1BA4-989F-4D03-9F68-A931516EE8FF}" type="presOf" srcId="{87FEACD7-3FE3-438E-8BB3-7289E9BA55C1}" destId="{4CC61427-4390-4CCD-B38D-F7B85C9A0DF9}" srcOrd="0" destOrd="0" presId="urn:microsoft.com/office/officeart/2005/8/layout/vList5"/>
    <dgm:cxn modelId="{4E16A505-8E0E-4903-BD9A-E8710812B38A}" type="presOf" srcId="{6200B1D5-B312-41D8-9888-C6EE56C7711E}" destId="{2A739369-9251-4CD6-9673-6B18F3EC63FC}" srcOrd="0" destOrd="0" presId="urn:microsoft.com/office/officeart/2005/8/layout/vList5"/>
    <dgm:cxn modelId="{E5D8F748-9314-4E9C-BD0A-C9D36F5DB1C6}" type="presParOf" srcId="{4CC61427-4390-4CCD-B38D-F7B85C9A0DF9}" destId="{C21E7267-70FE-4CD2-9516-B46AAF1C2DE1}" srcOrd="0" destOrd="0" presId="urn:microsoft.com/office/officeart/2005/8/layout/vList5"/>
    <dgm:cxn modelId="{868DBE9E-DADA-4F80-8949-36D91161F7EF}" type="presParOf" srcId="{C21E7267-70FE-4CD2-9516-B46AAF1C2DE1}" destId="{C4A477DE-F466-4A44-AA57-8FD844BC7DA1}" srcOrd="0" destOrd="0" presId="urn:microsoft.com/office/officeart/2005/8/layout/vList5"/>
    <dgm:cxn modelId="{1E4C8F80-2E79-4284-9E28-C06D7158F7C4}" type="presParOf" srcId="{4CC61427-4390-4CCD-B38D-F7B85C9A0DF9}" destId="{FAAF63FD-9FDD-41B4-8D92-56364FDC9C65}" srcOrd="1" destOrd="0" presId="urn:microsoft.com/office/officeart/2005/8/layout/vList5"/>
    <dgm:cxn modelId="{8E21939B-F0F7-486B-B6C2-B361EC581FA0}" type="presParOf" srcId="{4CC61427-4390-4CCD-B38D-F7B85C9A0DF9}" destId="{61FC85E1-8CD9-4946-BF46-3B407F8E8D5D}" srcOrd="2" destOrd="0" presId="urn:microsoft.com/office/officeart/2005/8/layout/vList5"/>
    <dgm:cxn modelId="{4E398395-450D-4A34-9E3F-331E0C69D699}" type="presParOf" srcId="{61FC85E1-8CD9-4946-BF46-3B407F8E8D5D}" destId="{2A739369-9251-4CD6-9673-6B18F3EC63FC}" srcOrd="0" destOrd="0" presId="urn:microsoft.com/office/officeart/2005/8/layout/vList5"/>
    <dgm:cxn modelId="{395C28C6-AB96-49E7-8CC7-E4EFD23EA977}" type="presParOf" srcId="{4CC61427-4390-4CCD-B38D-F7B85C9A0DF9}" destId="{92816073-9752-49F3-89B4-955E063176D7}" srcOrd="3" destOrd="0" presId="urn:microsoft.com/office/officeart/2005/8/layout/vList5"/>
    <dgm:cxn modelId="{70825385-22E8-4483-893A-3FB28D38FBEE}" type="presParOf" srcId="{4CC61427-4390-4CCD-B38D-F7B85C9A0DF9}" destId="{DD1973F6-A7A4-405F-9B7F-1B1FA028E429}" srcOrd="4" destOrd="0" presId="urn:microsoft.com/office/officeart/2005/8/layout/vList5"/>
    <dgm:cxn modelId="{22989CD5-F656-417A-8761-6AD0456F052E}" type="presParOf" srcId="{DD1973F6-A7A4-405F-9B7F-1B1FA028E429}" destId="{643E39A3-F6CD-4CBB-A5D5-0E188F9D8431}" srcOrd="0" destOrd="0" presId="urn:microsoft.com/office/officeart/2005/8/layout/vList5"/>
    <dgm:cxn modelId="{49B4C64C-4247-48C1-9A66-F7735089D741}" type="presParOf" srcId="{4CC61427-4390-4CCD-B38D-F7B85C9A0DF9}" destId="{9991D5DC-D7D6-4B74-A020-D3FDACE0F71F}" srcOrd="5" destOrd="0" presId="urn:microsoft.com/office/officeart/2005/8/layout/vList5"/>
    <dgm:cxn modelId="{904DB10A-CC3F-45C7-A9D8-F11AA1729C8C}" type="presParOf" srcId="{4CC61427-4390-4CCD-B38D-F7B85C9A0DF9}" destId="{6D61D5FE-08A7-49AA-806A-3A06E74F464B}" srcOrd="6" destOrd="0" presId="urn:microsoft.com/office/officeart/2005/8/layout/vList5"/>
    <dgm:cxn modelId="{CA24A87A-05BE-41FB-9658-0F98317BC94C}" type="presParOf" srcId="{6D61D5FE-08A7-49AA-806A-3A06E74F464B}" destId="{C92B50CC-429F-4D5F-A9F5-471C9EA66A8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9941E2-A3C7-41BC-92D3-ABEA6EBEC486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B94722-D4FE-49B7-92AF-65A75631A3C5}">
      <dgm:prSet custT="1"/>
      <dgm:spPr/>
      <dgm:t>
        <a:bodyPr/>
        <a:lstStyle/>
        <a:p>
          <a:pPr rtl="0"/>
          <a:r>
            <a:rPr lang="ru-RU" sz="1600" b="1" smtClean="0">
              <a:latin typeface="Bookman Old Style" panose="02050604050505020204" pitchFamily="18" charset="0"/>
            </a:rPr>
            <a:t>повседневная жизнь дома и в обществе</a:t>
          </a:r>
          <a:endParaRPr lang="ru-RU" sz="1600" b="1">
            <a:latin typeface="Bookman Old Style" panose="02050604050505020204" pitchFamily="18" charset="0"/>
          </a:endParaRPr>
        </a:p>
      </dgm:t>
    </dgm:pt>
    <dgm:pt modelId="{11FC901C-6744-4833-9E3E-BC0D21C2D4B8}" type="parTrans" cxnId="{8EBDC157-C69F-4E4B-BDF5-CD3938680A11}">
      <dgm:prSet/>
      <dgm:spPr/>
      <dgm:t>
        <a:bodyPr/>
        <a:lstStyle/>
        <a:p>
          <a:endParaRPr lang="ru-RU" sz="2400" b="1">
            <a:latin typeface="Bookman Old Style" panose="02050604050505020204" pitchFamily="18" charset="0"/>
          </a:endParaRPr>
        </a:p>
      </dgm:t>
    </dgm:pt>
    <dgm:pt modelId="{348039DF-5F6D-4E29-B6B4-7AD44A84CACA}" type="sibTrans" cxnId="{8EBDC157-C69F-4E4B-BDF5-CD3938680A11}">
      <dgm:prSet/>
      <dgm:spPr/>
      <dgm:t>
        <a:bodyPr/>
        <a:lstStyle/>
        <a:p>
          <a:endParaRPr lang="ru-RU" sz="2400" b="1">
            <a:latin typeface="Bookman Old Style" panose="02050604050505020204" pitchFamily="18" charset="0"/>
          </a:endParaRPr>
        </a:p>
      </dgm:t>
    </dgm:pt>
    <dgm:pt modelId="{97AE95BB-9CED-4025-9293-D33F64C49DDB}">
      <dgm:prSet custT="1"/>
      <dgm:spPr/>
      <dgm:t>
        <a:bodyPr/>
        <a:lstStyle/>
        <a:p>
          <a:pPr rtl="0"/>
          <a:r>
            <a:rPr lang="ru-RU" sz="1600" b="1" dirty="0" smtClean="0">
              <a:latin typeface="Bookman Old Style" panose="02050604050505020204" pitchFamily="18" charset="0"/>
            </a:rPr>
            <a:t>на рабочем месте</a:t>
          </a:r>
          <a:endParaRPr lang="ru-RU" sz="1600" b="1" dirty="0">
            <a:latin typeface="Bookman Old Style" panose="02050604050505020204" pitchFamily="18" charset="0"/>
          </a:endParaRPr>
        </a:p>
      </dgm:t>
    </dgm:pt>
    <dgm:pt modelId="{D7C764CD-747C-43AD-898A-74AFBE9D9C71}" type="parTrans" cxnId="{99BF142E-B46E-4750-A646-DB036E68995B}">
      <dgm:prSet/>
      <dgm:spPr/>
      <dgm:t>
        <a:bodyPr/>
        <a:lstStyle/>
        <a:p>
          <a:endParaRPr lang="ru-RU" sz="2400" b="1">
            <a:latin typeface="Bookman Old Style" panose="02050604050505020204" pitchFamily="18" charset="0"/>
          </a:endParaRPr>
        </a:p>
      </dgm:t>
    </dgm:pt>
    <dgm:pt modelId="{B1326ADB-6DB0-4398-A674-9508FFB6EF5A}" type="sibTrans" cxnId="{99BF142E-B46E-4750-A646-DB036E68995B}">
      <dgm:prSet/>
      <dgm:spPr/>
      <dgm:t>
        <a:bodyPr/>
        <a:lstStyle/>
        <a:p>
          <a:endParaRPr lang="ru-RU" sz="2400" b="1">
            <a:latin typeface="Bookman Old Style" panose="02050604050505020204" pitchFamily="18" charset="0"/>
          </a:endParaRPr>
        </a:p>
      </dgm:t>
    </dgm:pt>
    <dgm:pt modelId="{86D74299-5A7D-461C-8344-D852505661C6}">
      <dgm:prSet custT="1"/>
      <dgm:spPr/>
      <dgm:t>
        <a:bodyPr/>
        <a:lstStyle/>
        <a:p>
          <a:pPr rtl="0"/>
          <a:r>
            <a:rPr lang="ru-RU" sz="1600" b="1" dirty="0" smtClean="0">
              <a:latin typeface="Bookman Old Style" panose="02050604050505020204" pitchFamily="18" charset="0"/>
            </a:rPr>
            <a:t>осознание содержания   работы</a:t>
          </a:r>
          <a:endParaRPr lang="ru-RU" sz="1600" b="1" dirty="0">
            <a:latin typeface="Bookman Old Style" panose="02050604050505020204" pitchFamily="18" charset="0"/>
          </a:endParaRPr>
        </a:p>
      </dgm:t>
    </dgm:pt>
    <dgm:pt modelId="{25AE9844-1298-4871-B620-28B502B4D8A5}" type="parTrans" cxnId="{CE94B8ED-77BA-46A3-9BAD-52D1C46A2B5A}">
      <dgm:prSet/>
      <dgm:spPr/>
      <dgm:t>
        <a:bodyPr/>
        <a:lstStyle/>
        <a:p>
          <a:endParaRPr lang="ru-RU" sz="2400" b="1">
            <a:latin typeface="Bookman Old Style" panose="02050604050505020204" pitchFamily="18" charset="0"/>
          </a:endParaRPr>
        </a:p>
      </dgm:t>
    </dgm:pt>
    <dgm:pt modelId="{83E4DC7C-179E-4E5E-8BE2-C0AF428DB56D}" type="sibTrans" cxnId="{CE94B8ED-77BA-46A3-9BAD-52D1C46A2B5A}">
      <dgm:prSet/>
      <dgm:spPr/>
      <dgm:t>
        <a:bodyPr/>
        <a:lstStyle/>
        <a:p>
          <a:endParaRPr lang="ru-RU" sz="2400" b="1">
            <a:latin typeface="Bookman Old Style" panose="02050604050505020204" pitchFamily="18" charset="0"/>
          </a:endParaRPr>
        </a:p>
      </dgm:t>
    </dgm:pt>
    <dgm:pt modelId="{8B00E534-2DA3-43A9-9696-5A400EDC2E08}">
      <dgm:prSet custT="1"/>
      <dgm:spPr/>
      <dgm:t>
        <a:bodyPr/>
        <a:lstStyle/>
        <a:p>
          <a:pPr rtl="0"/>
          <a:r>
            <a:rPr lang="ru-RU" sz="1600" b="1" dirty="0" smtClean="0">
              <a:latin typeface="Bookman Old Style" panose="02050604050505020204" pitchFamily="18" charset="0"/>
            </a:rPr>
            <a:t>способность воспользоваться возможностями</a:t>
          </a:r>
          <a:endParaRPr lang="ru-RU" sz="1600" b="1" dirty="0">
            <a:latin typeface="Bookman Old Style" panose="02050604050505020204" pitchFamily="18" charset="0"/>
          </a:endParaRPr>
        </a:p>
      </dgm:t>
    </dgm:pt>
    <dgm:pt modelId="{38C91D54-384E-4C70-8BA4-934E9A26F480}" type="parTrans" cxnId="{CA74B197-0239-4294-B832-09387294FC1D}">
      <dgm:prSet/>
      <dgm:spPr/>
      <dgm:t>
        <a:bodyPr/>
        <a:lstStyle/>
        <a:p>
          <a:endParaRPr lang="ru-RU" sz="2400" b="1">
            <a:latin typeface="Bookman Old Style" panose="02050604050505020204" pitchFamily="18" charset="0"/>
          </a:endParaRPr>
        </a:p>
      </dgm:t>
    </dgm:pt>
    <dgm:pt modelId="{259049D5-9D6B-4177-9EE9-1025EFD7CEA3}" type="sibTrans" cxnId="{CA74B197-0239-4294-B832-09387294FC1D}">
      <dgm:prSet/>
      <dgm:spPr/>
      <dgm:t>
        <a:bodyPr/>
        <a:lstStyle/>
        <a:p>
          <a:endParaRPr lang="ru-RU" sz="2400" b="1">
            <a:latin typeface="Bookman Old Style" panose="02050604050505020204" pitchFamily="18" charset="0"/>
          </a:endParaRPr>
        </a:p>
      </dgm:t>
    </dgm:pt>
    <dgm:pt modelId="{0FFBC476-669D-4FC8-B031-F2089F6E352E}">
      <dgm:prSet custT="1"/>
      <dgm:spPr/>
      <dgm:t>
        <a:bodyPr/>
        <a:lstStyle/>
        <a:p>
          <a:pPr rtl="0"/>
          <a:r>
            <a:rPr lang="ru-RU" sz="1600" b="1" dirty="0" smtClean="0">
              <a:latin typeface="Bookman Old Style" panose="02050604050505020204" pitchFamily="18" charset="0"/>
            </a:rPr>
            <a:t>база для более специфических навыков  </a:t>
          </a:r>
          <a:endParaRPr lang="ru-RU" sz="1600" b="1" dirty="0">
            <a:latin typeface="Bookman Old Style" panose="02050604050505020204" pitchFamily="18" charset="0"/>
          </a:endParaRPr>
        </a:p>
      </dgm:t>
    </dgm:pt>
    <dgm:pt modelId="{F393EC91-7476-4F88-97C7-A2B96700367B}" type="parTrans" cxnId="{F9636EFF-4A61-4536-BB4D-C29CC6E83565}">
      <dgm:prSet/>
      <dgm:spPr/>
      <dgm:t>
        <a:bodyPr/>
        <a:lstStyle/>
        <a:p>
          <a:endParaRPr lang="ru-RU" sz="2400" b="1">
            <a:latin typeface="Bookman Old Style" panose="02050604050505020204" pitchFamily="18" charset="0"/>
          </a:endParaRPr>
        </a:p>
      </dgm:t>
    </dgm:pt>
    <dgm:pt modelId="{576EBCBD-6C30-48F7-8091-CA3C51311D60}" type="sibTrans" cxnId="{F9636EFF-4A61-4536-BB4D-C29CC6E83565}">
      <dgm:prSet/>
      <dgm:spPr/>
      <dgm:t>
        <a:bodyPr/>
        <a:lstStyle/>
        <a:p>
          <a:endParaRPr lang="ru-RU" sz="2400" b="1">
            <a:latin typeface="Bookman Old Style" panose="02050604050505020204" pitchFamily="18" charset="0"/>
          </a:endParaRPr>
        </a:p>
      </dgm:t>
    </dgm:pt>
    <dgm:pt modelId="{740FBC3A-2936-4198-B32A-A4F1600A300F}">
      <dgm:prSet custT="1"/>
      <dgm:spPr/>
      <dgm:t>
        <a:bodyPr/>
        <a:lstStyle/>
        <a:p>
          <a:pPr rtl="0"/>
          <a:r>
            <a:rPr lang="ru-RU" sz="1600" b="1" dirty="0" smtClean="0">
              <a:latin typeface="Bookman Old Style" panose="02050604050505020204" pitchFamily="18" charset="0"/>
            </a:rPr>
            <a:t>понимание этических ценностей  </a:t>
          </a:r>
          <a:endParaRPr lang="ru-RU" sz="1600" b="1" dirty="0">
            <a:latin typeface="Bookman Old Style" panose="02050604050505020204" pitchFamily="18" charset="0"/>
          </a:endParaRPr>
        </a:p>
      </dgm:t>
    </dgm:pt>
    <dgm:pt modelId="{99035B6F-3F7C-42AA-9E2E-73B3A61A4FF9}" type="parTrans" cxnId="{AA5187DA-81E1-451B-9F72-0A8AE08B4650}">
      <dgm:prSet/>
      <dgm:spPr/>
      <dgm:t>
        <a:bodyPr/>
        <a:lstStyle/>
        <a:p>
          <a:endParaRPr lang="ru-RU" sz="2400" b="1">
            <a:latin typeface="Bookman Old Style" panose="02050604050505020204" pitchFamily="18" charset="0"/>
          </a:endParaRPr>
        </a:p>
      </dgm:t>
    </dgm:pt>
    <dgm:pt modelId="{E88C3C1E-E294-4678-8B14-687510CCBC4A}" type="sibTrans" cxnId="{AA5187DA-81E1-451B-9F72-0A8AE08B4650}">
      <dgm:prSet/>
      <dgm:spPr/>
      <dgm:t>
        <a:bodyPr/>
        <a:lstStyle/>
        <a:p>
          <a:endParaRPr lang="ru-RU" sz="2400" b="1">
            <a:latin typeface="Bookman Old Style" panose="02050604050505020204" pitchFamily="18" charset="0"/>
          </a:endParaRPr>
        </a:p>
      </dgm:t>
    </dgm:pt>
    <dgm:pt modelId="{545F424F-DB9F-4BC6-A05C-5FA85CB67F11}">
      <dgm:prSet custT="1"/>
      <dgm:spPr/>
      <dgm:t>
        <a:bodyPr/>
        <a:lstStyle/>
        <a:p>
          <a:pPr rtl="0"/>
          <a:r>
            <a:rPr lang="ru-RU" sz="1600" b="1" dirty="0" smtClean="0">
              <a:latin typeface="Bookman Old Style" panose="02050604050505020204" pitchFamily="18" charset="0"/>
            </a:rPr>
            <a:t>продвижение  эффективного управления </a:t>
          </a:r>
          <a:endParaRPr lang="ru-RU" sz="1600" b="1" dirty="0">
            <a:latin typeface="Bookman Old Style" panose="02050604050505020204" pitchFamily="18" charset="0"/>
          </a:endParaRPr>
        </a:p>
      </dgm:t>
    </dgm:pt>
    <dgm:pt modelId="{AC13FCD7-2413-49B3-A786-5999028D986E}" type="parTrans" cxnId="{110B17D7-6948-4C78-B642-2B9AC967BBB5}">
      <dgm:prSet/>
      <dgm:spPr/>
      <dgm:t>
        <a:bodyPr/>
        <a:lstStyle/>
        <a:p>
          <a:endParaRPr lang="ru-RU" sz="2400" b="1">
            <a:latin typeface="Bookman Old Style" panose="02050604050505020204" pitchFamily="18" charset="0"/>
          </a:endParaRPr>
        </a:p>
      </dgm:t>
    </dgm:pt>
    <dgm:pt modelId="{5D598D7D-2350-40A7-A567-E38B7A6AA3CE}" type="sibTrans" cxnId="{110B17D7-6948-4C78-B642-2B9AC967BBB5}">
      <dgm:prSet/>
      <dgm:spPr/>
      <dgm:t>
        <a:bodyPr/>
        <a:lstStyle/>
        <a:p>
          <a:endParaRPr lang="ru-RU" sz="2400" b="1">
            <a:latin typeface="Bookman Old Style" panose="02050604050505020204" pitchFamily="18" charset="0"/>
          </a:endParaRPr>
        </a:p>
      </dgm:t>
    </dgm:pt>
    <dgm:pt modelId="{6C2137FE-F75A-414A-859D-2214F01F5009}" type="pres">
      <dgm:prSet presAssocID="{719941E2-A3C7-41BC-92D3-ABEA6EBEC48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588472-EDA9-4746-83D6-FE695B969BBE}" type="pres">
      <dgm:prSet presAssocID="{CFB94722-D4FE-49B7-92AF-65A75631A3C5}" presName="circ1" presStyleLbl="vennNode1" presStyleIdx="0" presStyleCnt="7"/>
      <dgm:spPr/>
    </dgm:pt>
    <dgm:pt modelId="{4A85AA7B-968A-4470-B9C2-0AE912DC66A2}" type="pres">
      <dgm:prSet presAssocID="{CFB94722-D4FE-49B7-92AF-65A75631A3C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80418-B033-4F6D-AC77-4825FC16D966}" type="pres">
      <dgm:prSet presAssocID="{97AE95BB-9CED-4025-9293-D33F64C49DDB}" presName="circ2" presStyleLbl="vennNode1" presStyleIdx="1" presStyleCnt="7"/>
      <dgm:spPr/>
    </dgm:pt>
    <dgm:pt modelId="{29E99A2A-B6B1-44AE-80A1-FD7F2D94BAD4}" type="pres">
      <dgm:prSet presAssocID="{97AE95BB-9CED-4025-9293-D33F64C49DD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108CF-399A-4D98-89BE-3F4BE88283A9}" type="pres">
      <dgm:prSet presAssocID="{86D74299-5A7D-461C-8344-D852505661C6}" presName="circ3" presStyleLbl="vennNode1" presStyleIdx="2" presStyleCnt="7"/>
      <dgm:spPr/>
    </dgm:pt>
    <dgm:pt modelId="{55CAEE37-1C05-409F-82AE-CF3277D974EF}" type="pres">
      <dgm:prSet presAssocID="{86D74299-5A7D-461C-8344-D852505661C6}" presName="circ3Tx" presStyleLbl="revTx" presStyleIdx="0" presStyleCnt="0" custLinFactNeighborX="37584" custLinFactNeighborY="-155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4DE6A-2E4F-4E90-A731-7E5500FAECFB}" type="pres">
      <dgm:prSet presAssocID="{8B00E534-2DA3-43A9-9696-5A400EDC2E08}" presName="circ4" presStyleLbl="vennNode1" presStyleIdx="3" presStyleCnt="7"/>
      <dgm:spPr/>
    </dgm:pt>
    <dgm:pt modelId="{B91300A9-0702-4EAE-82CE-71DA6127429C}" type="pres">
      <dgm:prSet presAssocID="{8B00E534-2DA3-43A9-9696-5A400EDC2E08}" presName="circ4Tx" presStyleLbl="revTx" presStyleIdx="0" presStyleCnt="0" custScaleX="2080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DA492-9E71-43B6-81C3-1C1D0C216FE8}" type="pres">
      <dgm:prSet presAssocID="{0FFBC476-669D-4FC8-B031-F2089F6E352E}" presName="circ5" presStyleLbl="vennNode1" presStyleIdx="4" presStyleCnt="7"/>
      <dgm:spPr/>
    </dgm:pt>
    <dgm:pt modelId="{86C307FC-9993-4824-A32C-752D76B81CB7}" type="pres">
      <dgm:prSet presAssocID="{0FFBC476-669D-4FC8-B031-F2089F6E352E}" presName="circ5Tx" presStyleLbl="revTx" presStyleIdx="0" presStyleCnt="0" custLinFactNeighborX="-76121" custLinFactNeighborY="-7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2DD35-3E1F-4DEF-8A11-5B5852EFBBEC}" type="pres">
      <dgm:prSet presAssocID="{740FBC3A-2936-4198-B32A-A4F1600A300F}" presName="circ6" presStyleLbl="vennNode1" presStyleIdx="5" presStyleCnt="7"/>
      <dgm:spPr/>
    </dgm:pt>
    <dgm:pt modelId="{C84DA81C-872C-4647-A6CC-5B374C4D4218}" type="pres">
      <dgm:prSet presAssocID="{740FBC3A-2936-4198-B32A-A4F1600A300F}" presName="circ6Tx" presStyleLbl="revTx" presStyleIdx="0" presStyleCnt="0" custLinFactNeighborX="-58865" custLinFactNeighborY="-93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3B453-D4DE-4489-B2E2-B8EF130AF4D1}" type="pres">
      <dgm:prSet presAssocID="{545F424F-DB9F-4BC6-A05C-5FA85CB67F11}" presName="circ7" presStyleLbl="vennNode1" presStyleIdx="6" presStyleCnt="7"/>
      <dgm:spPr/>
    </dgm:pt>
    <dgm:pt modelId="{8D6F0A25-8DFE-4EB5-AAD1-3EF82B26BEBC}" type="pres">
      <dgm:prSet presAssocID="{545F424F-DB9F-4BC6-A05C-5FA85CB67F11}" presName="circ7Tx" presStyleLbl="revTx" presStyleIdx="0" presStyleCnt="0" custScaleX="161631" custLinFactNeighborX="-53956" custLinFactNeighborY="-100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9A0A89-933A-44F5-8DC3-96FB7CDBDD63}" type="presOf" srcId="{97AE95BB-9CED-4025-9293-D33F64C49DDB}" destId="{29E99A2A-B6B1-44AE-80A1-FD7F2D94BAD4}" srcOrd="0" destOrd="0" presId="urn:microsoft.com/office/officeart/2005/8/layout/venn1"/>
    <dgm:cxn modelId="{C9C6542D-E479-448C-83F3-F91BCEC752EF}" type="presOf" srcId="{719941E2-A3C7-41BC-92D3-ABEA6EBEC486}" destId="{6C2137FE-F75A-414A-859D-2214F01F5009}" srcOrd="0" destOrd="0" presId="urn:microsoft.com/office/officeart/2005/8/layout/venn1"/>
    <dgm:cxn modelId="{8EBDC157-C69F-4E4B-BDF5-CD3938680A11}" srcId="{719941E2-A3C7-41BC-92D3-ABEA6EBEC486}" destId="{CFB94722-D4FE-49B7-92AF-65A75631A3C5}" srcOrd="0" destOrd="0" parTransId="{11FC901C-6744-4833-9E3E-BC0D21C2D4B8}" sibTransId="{348039DF-5F6D-4E29-B6B4-7AD44A84CACA}"/>
    <dgm:cxn modelId="{CE94B8ED-77BA-46A3-9BAD-52D1C46A2B5A}" srcId="{719941E2-A3C7-41BC-92D3-ABEA6EBEC486}" destId="{86D74299-5A7D-461C-8344-D852505661C6}" srcOrd="2" destOrd="0" parTransId="{25AE9844-1298-4871-B620-28B502B4D8A5}" sibTransId="{83E4DC7C-179E-4E5E-8BE2-C0AF428DB56D}"/>
    <dgm:cxn modelId="{99BF142E-B46E-4750-A646-DB036E68995B}" srcId="{719941E2-A3C7-41BC-92D3-ABEA6EBEC486}" destId="{97AE95BB-9CED-4025-9293-D33F64C49DDB}" srcOrd="1" destOrd="0" parTransId="{D7C764CD-747C-43AD-898A-74AFBE9D9C71}" sibTransId="{B1326ADB-6DB0-4398-A674-9508FFB6EF5A}"/>
    <dgm:cxn modelId="{CA74B197-0239-4294-B832-09387294FC1D}" srcId="{719941E2-A3C7-41BC-92D3-ABEA6EBEC486}" destId="{8B00E534-2DA3-43A9-9696-5A400EDC2E08}" srcOrd="3" destOrd="0" parTransId="{38C91D54-384E-4C70-8BA4-934E9A26F480}" sibTransId="{259049D5-9D6B-4177-9EE9-1025EFD7CEA3}"/>
    <dgm:cxn modelId="{787D3D84-BF99-41BB-8404-A9229BD67F86}" type="presOf" srcId="{545F424F-DB9F-4BC6-A05C-5FA85CB67F11}" destId="{8D6F0A25-8DFE-4EB5-AAD1-3EF82B26BEBC}" srcOrd="0" destOrd="0" presId="urn:microsoft.com/office/officeart/2005/8/layout/venn1"/>
    <dgm:cxn modelId="{FFFADBD5-0328-4D4E-B981-E8D2CAAC5F02}" type="presOf" srcId="{CFB94722-D4FE-49B7-92AF-65A75631A3C5}" destId="{4A85AA7B-968A-4470-B9C2-0AE912DC66A2}" srcOrd="0" destOrd="0" presId="urn:microsoft.com/office/officeart/2005/8/layout/venn1"/>
    <dgm:cxn modelId="{B21AFBAE-A06F-4429-81E5-C2D1397420C7}" type="presOf" srcId="{86D74299-5A7D-461C-8344-D852505661C6}" destId="{55CAEE37-1C05-409F-82AE-CF3277D974EF}" srcOrd="0" destOrd="0" presId="urn:microsoft.com/office/officeart/2005/8/layout/venn1"/>
    <dgm:cxn modelId="{AA5187DA-81E1-451B-9F72-0A8AE08B4650}" srcId="{719941E2-A3C7-41BC-92D3-ABEA6EBEC486}" destId="{740FBC3A-2936-4198-B32A-A4F1600A300F}" srcOrd="5" destOrd="0" parTransId="{99035B6F-3F7C-42AA-9E2E-73B3A61A4FF9}" sibTransId="{E88C3C1E-E294-4678-8B14-687510CCBC4A}"/>
    <dgm:cxn modelId="{F9636EFF-4A61-4536-BB4D-C29CC6E83565}" srcId="{719941E2-A3C7-41BC-92D3-ABEA6EBEC486}" destId="{0FFBC476-669D-4FC8-B031-F2089F6E352E}" srcOrd="4" destOrd="0" parTransId="{F393EC91-7476-4F88-97C7-A2B96700367B}" sibTransId="{576EBCBD-6C30-48F7-8091-CA3C51311D60}"/>
    <dgm:cxn modelId="{E36F2EFA-5520-4F5C-8378-32E707D37BB1}" type="presOf" srcId="{8B00E534-2DA3-43A9-9696-5A400EDC2E08}" destId="{B91300A9-0702-4EAE-82CE-71DA6127429C}" srcOrd="0" destOrd="0" presId="urn:microsoft.com/office/officeart/2005/8/layout/venn1"/>
    <dgm:cxn modelId="{110B17D7-6948-4C78-B642-2B9AC967BBB5}" srcId="{719941E2-A3C7-41BC-92D3-ABEA6EBEC486}" destId="{545F424F-DB9F-4BC6-A05C-5FA85CB67F11}" srcOrd="6" destOrd="0" parTransId="{AC13FCD7-2413-49B3-A786-5999028D986E}" sibTransId="{5D598D7D-2350-40A7-A567-E38B7A6AA3CE}"/>
    <dgm:cxn modelId="{E95474A6-9A50-4AE7-A43A-AE7F4C6E19CA}" type="presOf" srcId="{0FFBC476-669D-4FC8-B031-F2089F6E352E}" destId="{86C307FC-9993-4824-A32C-752D76B81CB7}" srcOrd="0" destOrd="0" presId="urn:microsoft.com/office/officeart/2005/8/layout/venn1"/>
    <dgm:cxn modelId="{02B5CB29-0FA0-4D52-BA81-40E76CE940D8}" type="presOf" srcId="{740FBC3A-2936-4198-B32A-A4F1600A300F}" destId="{C84DA81C-872C-4647-A6CC-5B374C4D4218}" srcOrd="0" destOrd="0" presId="urn:microsoft.com/office/officeart/2005/8/layout/venn1"/>
    <dgm:cxn modelId="{4820FB09-0406-4F5B-9EBF-1D237A82668B}" type="presParOf" srcId="{6C2137FE-F75A-414A-859D-2214F01F5009}" destId="{21588472-EDA9-4746-83D6-FE695B969BBE}" srcOrd="0" destOrd="0" presId="urn:microsoft.com/office/officeart/2005/8/layout/venn1"/>
    <dgm:cxn modelId="{ADFBA69C-99CF-4838-B478-B502F3712B12}" type="presParOf" srcId="{6C2137FE-F75A-414A-859D-2214F01F5009}" destId="{4A85AA7B-968A-4470-B9C2-0AE912DC66A2}" srcOrd="1" destOrd="0" presId="urn:microsoft.com/office/officeart/2005/8/layout/venn1"/>
    <dgm:cxn modelId="{E9401B3B-3C8C-4A53-879B-C21E12B8008A}" type="presParOf" srcId="{6C2137FE-F75A-414A-859D-2214F01F5009}" destId="{8A080418-B033-4F6D-AC77-4825FC16D966}" srcOrd="2" destOrd="0" presId="urn:microsoft.com/office/officeart/2005/8/layout/venn1"/>
    <dgm:cxn modelId="{22F76612-A825-4200-ABBA-25A7391815DD}" type="presParOf" srcId="{6C2137FE-F75A-414A-859D-2214F01F5009}" destId="{29E99A2A-B6B1-44AE-80A1-FD7F2D94BAD4}" srcOrd="3" destOrd="0" presId="urn:microsoft.com/office/officeart/2005/8/layout/venn1"/>
    <dgm:cxn modelId="{7BA1946E-95A1-42F3-A2D4-3C6CE42345D2}" type="presParOf" srcId="{6C2137FE-F75A-414A-859D-2214F01F5009}" destId="{576108CF-399A-4D98-89BE-3F4BE88283A9}" srcOrd="4" destOrd="0" presId="urn:microsoft.com/office/officeart/2005/8/layout/venn1"/>
    <dgm:cxn modelId="{582CEEA1-71FC-4D07-848C-194C690B40CE}" type="presParOf" srcId="{6C2137FE-F75A-414A-859D-2214F01F5009}" destId="{55CAEE37-1C05-409F-82AE-CF3277D974EF}" srcOrd="5" destOrd="0" presId="urn:microsoft.com/office/officeart/2005/8/layout/venn1"/>
    <dgm:cxn modelId="{CC8919F2-BA28-4A87-A706-73368D64716F}" type="presParOf" srcId="{6C2137FE-F75A-414A-859D-2214F01F5009}" destId="{FBB4DE6A-2E4F-4E90-A731-7E5500FAECFB}" srcOrd="6" destOrd="0" presId="urn:microsoft.com/office/officeart/2005/8/layout/venn1"/>
    <dgm:cxn modelId="{27F39C4C-DC3E-47DC-A94C-F9220B942C9D}" type="presParOf" srcId="{6C2137FE-F75A-414A-859D-2214F01F5009}" destId="{B91300A9-0702-4EAE-82CE-71DA6127429C}" srcOrd="7" destOrd="0" presId="urn:microsoft.com/office/officeart/2005/8/layout/venn1"/>
    <dgm:cxn modelId="{67412F5A-C8D0-4E08-8885-9C8DB8A3E5ED}" type="presParOf" srcId="{6C2137FE-F75A-414A-859D-2214F01F5009}" destId="{C52DA492-9E71-43B6-81C3-1C1D0C216FE8}" srcOrd="8" destOrd="0" presId="urn:microsoft.com/office/officeart/2005/8/layout/venn1"/>
    <dgm:cxn modelId="{A3751BA8-B433-4CA1-B801-134447AB5EEE}" type="presParOf" srcId="{6C2137FE-F75A-414A-859D-2214F01F5009}" destId="{86C307FC-9993-4824-A32C-752D76B81CB7}" srcOrd="9" destOrd="0" presId="urn:microsoft.com/office/officeart/2005/8/layout/venn1"/>
    <dgm:cxn modelId="{DE0ABCDF-AD9B-40BA-8DDF-80ECD24181D6}" type="presParOf" srcId="{6C2137FE-F75A-414A-859D-2214F01F5009}" destId="{F302DD35-3E1F-4DEF-8A11-5B5852EFBBEC}" srcOrd="10" destOrd="0" presId="urn:microsoft.com/office/officeart/2005/8/layout/venn1"/>
    <dgm:cxn modelId="{549FF5CF-21D2-4820-88BC-D996F832EA1A}" type="presParOf" srcId="{6C2137FE-F75A-414A-859D-2214F01F5009}" destId="{C84DA81C-872C-4647-A6CC-5B374C4D4218}" srcOrd="11" destOrd="0" presId="urn:microsoft.com/office/officeart/2005/8/layout/venn1"/>
    <dgm:cxn modelId="{8F29C431-F0AB-4C43-9E59-244726939D5D}" type="presParOf" srcId="{6C2137FE-F75A-414A-859D-2214F01F5009}" destId="{83A3B453-D4DE-4489-B2E2-B8EF130AF4D1}" srcOrd="12" destOrd="0" presId="urn:microsoft.com/office/officeart/2005/8/layout/venn1"/>
    <dgm:cxn modelId="{043E3F18-5771-47A8-9BF7-5B2743ABC686}" type="presParOf" srcId="{6C2137FE-F75A-414A-859D-2214F01F5009}" destId="{8D6F0A25-8DFE-4EB5-AAD1-3EF82B26BEBC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477DE-F466-4A44-AA57-8FD844BC7DA1}">
      <dsp:nvSpPr>
        <dsp:cNvPr id="0" name=""/>
        <dsp:cNvSpPr/>
      </dsp:nvSpPr>
      <dsp:spPr>
        <a:xfrm>
          <a:off x="2362537" y="28633"/>
          <a:ext cx="2633472" cy="806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  <a:latin typeface="Bookman Old Style" panose="02050604050505020204" pitchFamily="18" charset="0"/>
            </a:rPr>
            <a:t>Творчество</a:t>
          </a:r>
          <a:endParaRPr lang="ru-RU" sz="1800" b="1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401923" y="68019"/>
        <a:ext cx="2554700" cy="728047"/>
      </dsp:txXfrm>
    </dsp:sp>
    <dsp:sp modelId="{2A739369-9251-4CD6-9673-6B18F3EC63FC}">
      <dsp:nvSpPr>
        <dsp:cNvPr id="0" name=""/>
        <dsp:cNvSpPr/>
      </dsp:nvSpPr>
      <dsp:spPr>
        <a:xfrm>
          <a:off x="2340864" y="848837"/>
          <a:ext cx="2633472" cy="806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  <a:latin typeface="Bookman Old Style" panose="02050604050505020204" pitchFamily="18" charset="0"/>
            </a:rPr>
            <a:t>готовность рисковать </a:t>
          </a:r>
          <a:endParaRPr lang="ru-RU" sz="1800" b="1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380250" y="888223"/>
        <a:ext cx="2554700" cy="728047"/>
      </dsp:txXfrm>
    </dsp:sp>
    <dsp:sp modelId="{643E39A3-F6CD-4CBB-A5D5-0E188F9D8431}">
      <dsp:nvSpPr>
        <dsp:cNvPr id="0" name=""/>
        <dsp:cNvSpPr/>
      </dsp:nvSpPr>
      <dsp:spPr>
        <a:xfrm>
          <a:off x="2340864" y="1695997"/>
          <a:ext cx="2633472" cy="806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  <a:latin typeface="Bookman Old Style" panose="02050604050505020204" pitchFamily="18" charset="0"/>
            </a:rPr>
            <a:t>способность планировать</a:t>
          </a:r>
          <a:endParaRPr lang="ru-RU" sz="1800" b="1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380250" y="1735383"/>
        <a:ext cx="2554700" cy="728047"/>
      </dsp:txXfrm>
    </dsp:sp>
    <dsp:sp modelId="{C92B50CC-429F-4D5F-A9F5-471C9EA66A80}">
      <dsp:nvSpPr>
        <dsp:cNvPr id="0" name=""/>
        <dsp:cNvSpPr/>
      </dsp:nvSpPr>
      <dsp:spPr>
        <a:xfrm>
          <a:off x="2340864" y="2543157"/>
          <a:ext cx="2633472" cy="806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  <a:latin typeface="Bookman Old Style" panose="02050604050505020204" pitchFamily="18" charset="0"/>
            </a:rPr>
            <a:t>управлять проектами для достижения задач</a:t>
          </a:r>
          <a:endParaRPr lang="ru-RU" sz="1800" b="1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380250" y="2582543"/>
        <a:ext cx="2554700" cy="728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88472-EDA9-4746-83D6-FE695B969BBE}">
      <dsp:nvSpPr>
        <dsp:cNvPr id="0" name=""/>
        <dsp:cNvSpPr/>
      </dsp:nvSpPr>
      <dsp:spPr>
        <a:xfrm>
          <a:off x="3576045" y="1099974"/>
          <a:ext cx="1409141" cy="140931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A85AA7B-968A-4470-B9C2-0AE912DC66A2}">
      <dsp:nvSpPr>
        <dsp:cNvPr id="0" name=""/>
        <dsp:cNvSpPr/>
      </dsp:nvSpPr>
      <dsp:spPr>
        <a:xfrm>
          <a:off x="3473295" y="0"/>
          <a:ext cx="1614641" cy="8640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Bookman Old Style" panose="02050604050505020204" pitchFamily="18" charset="0"/>
            </a:rPr>
            <a:t>повседневная жизнь дома и в обществе</a:t>
          </a:r>
          <a:endParaRPr lang="ru-RU" sz="1600" b="1" kern="1200">
            <a:latin typeface="Bookman Old Style" panose="02050604050505020204" pitchFamily="18" charset="0"/>
          </a:endParaRPr>
        </a:p>
      </dsp:txBody>
      <dsp:txXfrm>
        <a:off x="3473295" y="0"/>
        <a:ext cx="1614641" cy="864080"/>
      </dsp:txXfrm>
    </dsp:sp>
    <dsp:sp modelId="{8A080418-B033-4F6D-AC77-4825FC16D966}">
      <dsp:nvSpPr>
        <dsp:cNvPr id="0" name=""/>
        <dsp:cNvSpPr/>
      </dsp:nvSpPr>
      <dsp:spPr>
        <a:xfrm>
          <a:off x="3989393" y="1298712"/>
          <a:ext cx="1409141" cy="140931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E99A2A-B6B1-44AE-80A1-FD7F2D94BAD4}">
      <dsp:nvSpPr>
        <dsp:cNvPr id="0" name=""/>
        <dsp:cNvSpPr/>
      </dsp:nvSpPr>
      <dsp:spPr>
        <a:xfrm>
          <a:off x="5572329" y="820876"/>
          <a:ext cx="1526570" cy="9504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anose="02050604050505020204" pitchFamily="18" charset="0"/>
            </a:rPr>
            <a:t>на рабочем месте</a:t>
          </a:r>
          <a:endParaRPr lang="ru-RU" sz="1600" b="1" kern="1200" dirty="0">
            <a:latin typeface="Bookman Old Style" panose="02050604050505020204" pitchFamily="18" charset="0"/>
          </a:endParaRPr>
        </a:p>
      </dsp:txBody>
      <dsp:txXfrm>
        <a:off x="5572329" y="820876"/>
        <a:ext cx="1526570" cy="950488"/>
      </dsp:txXfrm>
    </dsp:sp>
    <dsp:sp modelId="{576108CF-399A-4D98-89BE-3F4BE88283A9}">
      <dsp:nvSpPr>
        <dsp:cNvPr id="0" name=""/>
        <dsp:cNvSpPr/>
      </dsp:nvSpPr>
      <dsp:spPr>
        <a:xfrm>
          <a:off x="4090969" y="1745874"/>
          <a:ext cx="1409141" cy="140931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5CAEE37-1C05-409F-82AE-CF3277D974EF}">
      <dsp:nvSpPr>
        <dsp:cNvPr id="0" name=""/>
        <dsp:cNvSpPr/>
      </dsp:nvSpPr>
      <dsp:spPr>
        <a:xfrm>
          <a:off x="6281828" y="1872933"/>
          <a:ext cx="1497213" cy="10152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anose="02050604050505020204" pitchFamily="18" charset="0"/>
            </a:rPr>
            <a:t>осознание содержания   работы</a:t>
          </a:r>
          <a:endParaRPr lang="ru-RU" sz="1600" b="1" kern="1200" dirty="0">
            <a:latin typeface="Bookman Old Style" panose="02050604050505020204" pitchFamily="18" charset="0"/>
          </a:endParaRPr>
        </a:p>
      </dsp:txBody>
      <dsp:txXfrm>
        <a:off x="6281828" y="1872933"/>
        <a:ext cx="1497213" cy="1015294"/>
      </dsp:txXfrm>
    </dsp:sp>
    <dsp:sp modelId="{FBB4DE6A-2E4F-4E90-A731-7E5500FAECFB}">
      <dsp:nvSpPr>
        <dsp:cNvPr id="0" name=""/>
        <dsp:cNvSpPr/>
      </dsp:nvSpPr>
      <dsp:spPr>
        <a:xfrm>
          <a:off x="3805030" y="2104467"/>
          <a:ext cx="1409141" cy="140931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91300A9-0702-4EAE-82CE-71DA6127429C}">
      <dsp:nvSpPr>
        <dsp:cNvPr id="0" name=""/>
        <dsp:cNvSpPr/>
      </dsp:nvSpPr>
      <dsp:spPr>
        <a:xfrm>
          <a:off x="4200617" y="3391514"/>
          <a:ext cx="3359924" cy="9288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anose="02050604050505020204" pitchFamily="18" charset="0"/>
            </a:rPr>
            <a:t>способность воспользоваться возможностями</a:t>
          </a:r>
          <a:endParaRPr lang="ru-RU" sz="1600" b="1" kern="1200" dirty="0">
            <a:latin typeface="Bookman Old Style" panose="02050604050505020204" pitchFamily="18" charset="0"/>
          </a:endParaRPr>
        </a:p>
      </dsp:txBody>
      <dsp:txXfrm>
        <a:off x="4200617" y="3391514"/>
        <a:ext cx="3359924" cy="928886"/>
      </dsp:txXfrm>
    </dsp:sp>
    <dsp:sp modelId="{C52DA492-9E71-43B6-81C3-1C1D0C216FE8}">
      <dsp:nvSpPr>
        <dsp:cNvPr id="0" name=""/>
        <dsp:cNvSpPr/>
      </dsp:nvSpPr>
      <dsp:spPr>
        <a:xfrm>
          <a:off x="3347059" y="2104467"/>
          <a:ext cx="1409141" cy="140931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C307FC-9993-4824-A32C-752D76B81CB7}">
      <dsp:nvSpPr>
        <dsp:cNvPr id="0" name=""/>
        <dsp:cNvSpPr/>
      </dsp:nvSpPr>
      <dsp:spPr>
        <a:xfrm>
          <a:off x="644250" y="3324709"/>
          <a:ext cx="1614641" cy="9288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anose="02050604050505020204" pitchFamily="18" charset="0"/>
            </a:rPr>
            <a:t>база для более специфических навыков  </a:t>
          </a:r>
          <a:endParaRPr lang="ru-RU" sz="1600" b="1" kern="1200" dirty="0">
            <a:latin typeface="Bookman Old Style" panose="02050604050505020204" pitchFamily="18" charset="0"/>
          </a:endParaRPr>
        </a:p>
      </dsp:txBody>
      <dsp:txXfrm>
        <a:off x="644250" y="3324709"/>
        <a:ext cx="1614641" cy="928886"/>
      </dsp:txXfrm>
    </dsp:sp>
    <dsp:sp modelId="{F302DD35-3E1F-4DEF-8A11-5B5852EFBBEC}">
      <dsp:nvSpPr>
        <dsp:cNvPr id="0" name=""/>
        <dsp:cNvSpPr/>
      </dsp:nvSpPr>
      <dsp:spPr>
        <a:xfrm>
          <a:off x="3061121" y="1745874"/>
          <a:ext cx="1409141" cy="140931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84DA81C-872C-4647-A6CC-5B374C4D4218}">
      <dsp:nvSpPr>
        <dsp:cNvPr id="0" name=""/>
        <dsp:cNvSpPr/>
      </dsp:nvSpPr>
      <dsp:spPr>
        <a:xfrm>
          <a:off x="463569" y="1935993"/>
          <a:ext cx="1497213" cy="10152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anose="02050604050505020204" pitchFamily="18" charset="0"/>
            </a:rPr>
            <a:t>понимание этических ценностей  </a:t>
          </a:r>
          <a:endParaRPr lang="ru-RU" sz="1600" b="1" kern="1200" dirty="0">
            <a:latin typeface="Bookman Old Style" panose="02050604050505020204" pitchFamily="18" charset="0"/>
          </a:endParaRPr>
        </a:p>
      </dsp:txBody>
      <dsp:txXfrm>
        <a:off x="463569" y="1935993"/>
        <a:ext cx="1497213" cy="1015294"/>
      </dsp:txXfrm>
    </dsp:sp>
    <dsp:sp modelId="{83A3B453-D4DE-4489-B2E2-B8EF130AF4D1}">
      <dsp:nvSpPr>
        <dsp:cNvPr id="0" name=""/>
        <dsp:cNvSpPr/>
      </dsp:nvSpPr>
      <dsp:spPr>
        <a:xfrm>
          <a:off x="3162697" y="1298712"/>
          <a:ext cx="1409141" cy="140931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6F0A25-8DFE-4EB5-AAD1-3EF82B26BEBC}">
      <dsp:nvSpPr>
        <dsp:cNvPr id="0" name=""/>
        <dsp:cNvSpPr/>
      </dsp:nvSpPr>
      <dsp:spPr>
        <a:xfrm>
          <a:off x="168235" y="725618"/>
          <a:ext cx="2467411" cy="9504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anose="02050604050505020204" pitchFamily="18" charset="0"/>
            </a:rPr>
            <a:t>продвижение  эффективного управления </a:t>
          </a:r>
          <a:endParaRPr lang="ru-RU" sz="1600" b="1" kern="1200" dirty="0">
            <a:latin typeface="Bookman Old Style" panose="02050604050505020204" pitchFamily="18" charset="0"/>
          </a:endParaRPr>
        </a:p>
      </dsp:txBody>
      <dsp:txXfrm>
        <a:off x="168235" y="725618"/>
        <a:ext cx="2467411" cy="950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07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60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6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97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7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f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15" y="7049192"/>
            <a:ext cx="1767048" cy="1251066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png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jfif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1611" y="820382"/>
            <a:ext cx="74164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Montserrat Bold" pitchFamily="34" charset="-122"/>
                <a:cs typeface="Montserrat Bold" pitchFamily="34" charset="-120"/>
              </a:rPr>
              <a:t>Предприимчивость: твой личный </a:t>
            </a:r>
          </a:p>
          <a:p>
            <a:pPr marL="0" indent="0" algn="ctr">
              <a:lnSpc>
                <a:spcPts val="5500"/>
              </a:lnSpc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Montserrat Bold" pitchFamily="34" charset="-122"/>
                <a:cs typeface="Montserrat Bold" pitchFamily="34" charset="-120"/>
              </a:rPr>
              <a:t>«супер </a:t>
            </a:r>
            <a:r>
              <a:rPr lang="ru-RU" sz="4400" b="1" dirty="0" err="1" smtClean="0">
                <a:solidFill>
                  <a:srgbClr val="C00000"/>
                </a:solidFill>
                <a:latin typeface="Bookman Old Style" panose="02050604050505020204" pitchFamily="18" charset="0"/>
                <a:ea typeface="Montserrat Bold" pitchFamily="34" charset="-122"/>
                <a:cs typeface="Montserrat Bold" pitchFamily="34" charset="-120"/>
              </a:rPr>
              <a:t>скилл</a:t>
            </a:r>
            <a:r>
              <a:rPr lang="ru-RU" sz="4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Montserrat Bold" pitchFamily="34" charset="-122"/>
                <a:cs typeface="Montserrat Bold" pitchFamily="34" charset="-120"/>
              </a:rPr>
              <a:t>»</a:t>
            </a:r>
            <a:endParaRPr lang="en-US" sz="44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106508" y="3069669"/>
            <a:ext cx="7838769" cy="1480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endParaRPr lang="en-US" sz="2800" b="1" dirty="0">
              <a:solidFill>
                <a:srgbClr val="002060"/>
              </a:solidFill>
              <a:latin typeface="Segoe Print" panose="02000600000000000000" pitchFamily="2" charset="0"/>
              <a:ea typeface="Source Sans 3" pitchFamily="34" charset="-122"/>
              <a:cs typeface="Source Sans 3" pitchFamily="34" charset="-12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833" y="3828391"/>
            <a:ext cx="3993931" cy="3993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435655"/>
              </p:ext>
            </p:extLst>
          </p:nvPr>
        </p:nvGraphicFramePr>
        <p:xfrm>
          <a:off x="924911" y="998484"/>
          <a:ext cx="12444248" cy="560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Документ" r:id="rId3" imgW="10062001" imgH="3917452" progId="Word.Document.12">
                  <p:embed/>
                </p:oleObj>
              </mc:Choice>
              <mc:Fallback>
                <p:oleObj name="Документ" r:id="rId3" imgW="10062001" imgH="39174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4911" y="998484"/>
                        <a:ext cx="12444248" cy="560201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1221" y="7154334"/>
            <a:ext cx="1969179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0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952" y="113321"/>
            <a:ext cx="12021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Памятка </a:t>
            </a:r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успешного предприимчивого человека </a:t>
            </a:r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человека  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941" y="7059741"/>
            <a:ext cx="1969179" cy="13412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5517" y="658297"/>
            <a:ext cx="12528331" cy="75713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Научитесь быть ответственным за свое поведение и поступки. </a:t>
            </a:r>
            <a:r>
              <a:rPr lang="ru-RU" b="1" dirty="0">
                <a:latin typeface="Bookman Old Style" panose="02050604050505020204" pitchFamily="18" charset="0"/>
              </a:rPr>
              <a:t>Вы должны понимать, что любое решение, любой поступок имеет свои последствия, поэтому должны быть готовы к ним.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>
                <a:latin typeface="Bookman Old Style" panose="02050604050505020204" pitchFamily="18" charset="0"/>
              </a:rPr>
              <a:t>Вся жизнь связана с проблемами, нужно 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научиться решать проблемы. </a:t>
            </a:r>
            <a:r>
              <a:rPr lang="ru-RU" b="1" dirty="0">
                <a:latin typeface="Bookman Old Style" panose="02050604050505020204" pitchFamily="18" charset="0"/>
              </a:rPr>
              <a:t>Учитесь на собственных ошибках, извлекайте из них уроки.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>
                <a:latin typeface="Bookman Old Style" panose="02050604050505020204" pitchFamily="18" charset="0"/>
              </a:rPr>
              <a:t>Если вы столкнулись с проблемой, лучший выход — 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активная 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жизненная позиция</a:t>
            </a:r>
            <a:r>
              <a:rPr lang="ru-RU" b="1" dirty="0">
                <a:latin typeface="Bookman Old Style" panose="02050604050505020204" pitchFamily="18" charset="0"/>
              </a:rPr>
              <a:t>. В подавляющем большинстве случаев пассивность человека лишь усугубляет его ситуацию, дела становятся все хуже и хуже. Ведь ни одно дело само по себе не решится, если мы не позаботимся о нем.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>
                <a:latin typeface="Bookman Old Style" panose="02050604050505020204" pitchFamily="18" charset="0"/>
              </a:rPr>
              <a:t>Научитесь 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ставить цели и достигать их</a:t>
            </a:r>
            <a:r>
              <a:rPr lang="ru-RU" b="1" dirty="0">
                <a:latin typeface="Bookman Old Style" panose="02050604050505020204" pitchFamily="18" charset="0"/>
              </a:rPr>
              <a:t>. Научитесь работать. Для достижения цели придется приложить усилия. Результат пропорционален приложенным усилиям.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>
                <a:latin typeface="Bookman Old Style" panose="02050604050505020204" pitchFamily="18" charset="0"/>
              </a:rPr>
              <a:t>Научитесь 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планировать работу и выполнять ее в указанный срок</a:t>
            </a:r>
            <a:r>
              <a:rPr lang="ru-RU" b="1" dirty="0">
                <a:latin typeface="Bookman Old Style" panose="0205060405050502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>
                <a:latin typeface="Bookman Old Style" panose="02050604050505020204" pitchFamily="18" charset="0"/>
              </a:rPr>
              <a:t>Научитесь управлять своими денежными ресурсами. 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Освойте 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основы финансовой грамотности.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Учитесь общаться с людьми.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Научитесь заботиться о людях, будьте чуткими к нуждам других. </a:t>
            </a:r>
            <a:r>
              <a:rPr lang="ru-RU" b="1" dirty="0">
                <a:latin typeface="Bookman Old Style" panose="02050604050505020204" pitchFamily="18" charset="0"/>
              </a:rPr>
              <a:t>Основная цель предпринимательства —  улучшение жизни людей, поэтому обращайте внимание на то, что может сделать жизнь людей лучше.</a:t>
            </a:r>
          </a:p>
        </p:txBody>
      </p:sp>
    </p:spTree>
    <p:extLst>
      <p:ext uri="{BB962C8B-B14F-4D97-AF65-F5344CB8AC3E}">
        <p14:creationId xmlns:p14="http://schemas.microsoft.com/office/powerpoint/2010/main" val="27607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885658"/>
              </p:ext>
            </p:extLst>
          </p:nvPr>
        </p:nvGraphicFramePr>
        <p:xfrm>
          <a:off x="599090" y="903890"/>
          <a:ext cx="14809075" cy="7147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Документ" r:id="rId3" imgW="10062001" imgH="6009568" progId="Word.Document.12">
                  <p:embed/>
                </p:oleObj>
              </mc:Choice>
              <mc:Fallback>
                <p:oleObj name="Документ" r:id="rId3" imgW="10062001" imgH="60095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090" y="903890"/>
                        <a:ext cx="14809075" cy="7147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78958" y="273323"/>
            <a:ext cx="131705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Лайфхаки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для развития привычек 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успешного предприимчивого человека человека</a:t>
            </a:r>
          </a:p>
          <a:p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1221" y="7122803"/>
            <a:ext cx="1969179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8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124395"/>
              </p:ext>
            </p:extLst>
          </p:nvPr>
        </p:nvGraphicFramePr>
        <p:xfrm>
          <a:off x="1103587" y="748279"/>
          <a:ext cx="12948745" cy="632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Документ" r:id="rId3" imgW="10062001" imgH="3938694" progId="Word.Document.12">
                  <p:embed/>
                </p:oleObj>
              </mc:Choice>
              <mc:Fallback>
                <p:oleObj name="Документ" r:id="rId3" imgW="10062001" imgH="39386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3587" y="748279"/>
                        <a:ext cx="12948745" cy="6327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1221" y="7075506"/>
            <a:ext cx="1969179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221" y="7017699"/>
            <a:ext cx="1969179" cy="13412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1770" y="108634"/>
            <a:ext cx="137475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«Правило 5 секунд».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одно качество есть у самого успешного человека, которого вы знаете лично (не звезды)?».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это качество — не талант, а привычка. Сегодня мы возьмем официальную памятку и расшифруем ее, как секретный код. Найдем для каждой привычки простой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лайфхак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172" y="2862715"/>
            <a:ext cx="1223404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       2.   Перевести.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Объяснить этот пункт своими словами. (Что на самом деле значит эта привычка?)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     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3.    Придумать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лайфхак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.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Разработать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один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конкретный и выполнимый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шаг ,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который поможет развить эту привычку.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 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Лайфхак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должен быть как рецепт: «Возьми то, сделай это».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     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4.  Назвать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нарисовать.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Придумать креативное название для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лайфхака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и сделать к нему простую схему-пиктограмму.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5. Презентация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(10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мин)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Каждая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группа представляет свой пункт и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лайфхак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за 1 минуту.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  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6361" y="1686363"/>
            <a:ext cx="5832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Задание для групп </a:t>
            </a: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(на </a:t>
            </a:r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листе А4): 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4088" y="2378860"/>
            <a:ext cx="6695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1.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Получить    один пункт из памятки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1945" y="7193480"/>
            <a:ext cx="1269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Создаем общий плакат  «</a:t>
            </a:r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Памятка успешного </a:t>
            </a: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предприимчивого       десятиклассника ».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8496" y="2018437"/>
            <a:ext cx="105418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Bookman Old Style" panose="02050604050505020204" pitchFamily="18" charset="0"/>
              </a:rPr>
              <a:t>Придумать </a:t>
            </a:r>
            <a:r>
              <a:rPr lang="ru-RU" sz="2800" b="1" dirty="0" smtClean="0">
                <a:latin typeface="Bookman Old Style" panose="02050604050505020204" pitchFamily="18" charset="0"/>
              </a:rPr>
              <a:t>и записать на  </a:t>
            </a:r>
            <a:r>
              <a:rPr lang="ru-RU" sz="2800" b="1" dirty="0" err="1" smtClean="0">
                <a:latin typeface="Bookman Old Style" panose="02050604050505020204" pitchFamily="18" charset="0"/>
              </a:rPr>
              <a:t>стикере</a:t>
            </a:r>
            <a:r>
              <a:rPr lang="ru-RU" sz="2800" b="1" dirty="0" smtClean="0">
                <a:latin typeface="Bookman Old Style" panose="02050604050505020204" pitchFamily="18" charset="0"/>
              </a:rPr>
              <a:t>  один </a:t>
            </a:r>
            <a:r>
              <a:rPr lang="ru-RU" sz="2800" b="1" dirty="0">
                <a:latin typeface="Bookman Old Style" panose="02050604050505020204" pitchFamily="18" charset="0"/>
              </a:rPr>
              <a:t>конкретный </a:t>
            </a:r>
            <a:r>
              <a:rPr lang="ru-RU" sz="2800" b="1" dirty="0" err="1" smtClean="0">
                <a:latin typeface="Bookman Old Style" panose="02050604050505020204" pitchFamily="18" charset="0"/>
              </a:rPr>
              <a:t>лайфхак</a:t>
            </a:r>
            <a:r>
              <a:rPr lang="ru-RU" sz="2800" b="1" dirty="0" smtClean="0">
                <a:latin typeface="Bookman Old Style" panose="02050604050505020204" pitchFamily="18" charset="0"/>
              </a:rPr>
              <a:t>  </a:t>
            </a:r>
            <a:r>
              <a:rPr lang="ru-RU" sz="2800" b="1" dirty="0">
                <a:latin typeface="Bookman Old Style" panose="02050604050505020204" pitchFamily="18" charset="0"/>
              </a:rPr>
              <a:t>для развития </a:t>
            </a:r>
            <a:r>
              <a:rPr lang="ru-RU" sz="2800" b="1" dirty="0" smtClean="0">
                <a:latin typeface="Bookman Old Style" panose="02050604050505020204" pitchFamily="18" charset="0"/>
              </a:rPr>
              <a:t>  </a:t>
            </a:r>
            <a:r>
              <a:rPr lang="ru-RU" sz="2800" b="1" dirty="0">
                <a:latin typeface="Bookman Old Style" panose="02050604050505020204" pitchFamily="18" charset="0"/>
              </a:rPr>
              <a:t>привычки. </a:t>
            </a:r>
            <a:endParaRPr lang="ru-RU" sz="2800" b="1" dirty="0" smtClean="0">
              <a:latin typeface="Bookman Old Style" panose="02050604050505020204" pitchFamily="18" charset="0"/>
            </a:endParaRPr>
          </a:p>
          <a:p>
            <a:endParaRPr lang="ru-RU" sz="2800" b="1" dirty="0">
              <a:latin typeface="Bookman Old Style" panose="02050604050505020204" pitchFamily="18" charset="0"/>
            </a:endParaRPr>
          </a:p>
          <a:p>
            <a:r>
              <a:rPr lang="ru-RU" sz="2800" b="1" dirty="0" smtClean="0">
                <a:latin typeface="Bookman Old Style" panose="02050604050505020204" pitchFamily="18" charset="0"/>
              </a:rPr>
              <a:t>Например</a:t>
            </a:r>
            <a:r>
              <a:rPr lang="ru-RU" sz="2800" b="1" dirty="0">
                <a:latin typeface="Bookman Old Style" panose="02050604050505020204" pitchFamily="18" charset="0"/>
              </a:rPr>
              <a:t>:</a:t>
            </a:r>
          </a:p>
          <a:p>
            <a:r>
              <a:rPr lang="ru-RU" sz="2800" b="1" dirty="0">
                <a:latin typeface="Bookman Old Style" panose="02050604050505020204" pitchFamily="18" charset="0"/>
              </a:rPr>
              <a:t>        </a:t>
            </a:r>
            <a:r>
              <a:rPr lang="ru-RU" sz="2800" b="1" dirty="0" smtClean="0">
                <a:latin typeface="Bookman Old Style" panose="02050604050505020204" pitchFamily="18" charset="0"/>
              </a:rPr>
              <a:t> Привычка  </a:t>
            </a:r>
            <a:r>
              <a:rPr lang="ru-RU" sz="2800" b="1" dirty="0">
                <a:latin typeface="Bookman Old Style" panose="02050604050505020204" pitchFamily="18" charset="0"/>
              </a:rPr>
              <a:t>«Научитесь управлять своими денежными ресурсами».</a:t>
            </a:r>
          </a:p>
          <a:p>
            <a:r>
              <a:rPr lang="ru-RU" sz="2800" b="1" dirty="0" smtClean="0">
                <a:latin typeface="Bookman Old Style" panose="02050604050505020204" pitchFamily="18" charset="0"/>
              </a:rPr>
              <a:t> </a:t>
            </a:r>
            <a:r>
              <a:rPr lang="ru-RU" sz="2800" b="1" dirty="0" err="1" smtClean="0">
                <a:latin typeface="Bookman Old Style" panose="02050604050505020204" pitchFamily="18" charset="0"/>
              </a:rPr>
              <a:t>Лайфхак</a:t>
            </a:r>
            <a:r>
              <a:rPr lang="ru-RU" sz="2800" b="1" dirty="0" smtClean="0">
                <a:latin typeface="Bookman Old Style" panose="02050604050505020204" pitchFamily="18" charset="0"/>
              </a:rPr>
              <a:t>.   Скачай </a:t>
            </a:r>
            <a:r>
              <a:rPr lang="ru-RU" sz="2800" b="1" dirty="0">
                <a:latin typeface="Bookman Old Style" panose="02050604050505020204" pitchFamily="18" charset="0"/>
              </a:rPr>
              <a:t>приложение для учета карманных расходов и попробуй неделю записывать все </a:t>
            </a:r>
            <a:r>
              <a:rPr lang="ru-RU" sz="2800" b="1" dirty="0" smtClean="0">
                <a:latin typeface="Bookman Old Style" panose="02050604050505020204" pitchFamily="18" charset="0"/>
              </a:rPr>
              <a:t>траты .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6124"/>
            <a:ext cx="2871594" cy="2871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2941" y="7059740"/>
            <a:ext cx="1969179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2431" y="7028209"/>
            <a:ext cx="1969179" cy="13412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81048" y="2814622"/>
            <a:ext cx="11740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Bookman Old Style" panose="02050604050505020204" pitchFamily="18" charset="0"/>
              </a:rPr>
              <a:t>Что из сегодняшнего занятия вы можете применить уже завтра?»</a:t>
            </a:r>
          </a:p>
          <a:p>
            <a:r>
              <a:rPr lang="ru-RU" sz="2400" b="1" dirty="0" smtClean="0">
                <a:latin typeface="Bookman Old Style" panose="02050604050505020204" pitchFamily="18" charset="0"/>
              </a:rPr>
              <a:t> «</a:t>
            </a:r>
            <a:r>
              <a:rPr lang="ru-RU" sz="2400" b="1" dirty="0">
                <a:latin typeface="Bookman Old Style" panose="02050604050505020204" pitchFamily="18" charset="0"/>
              </a:rPr>
              <a:t>Какая из "</a:t>
            </a:r>
            <a:r>
              <a:rPr lang="ru-RU" sz="2400" b="1" dirty="0" err="1">
                <a:latin typeface="Bookman Old Style" panose="02050604050505020204" pitchFamily="18" charset="0"/>
              </a:rPr>
              <a:t>суперспособностей</a:t>
            </a:r>
            <a:r>
              <a:rPr lang="ru-RU" sz="2400" b="1" dirty="0">
                <a:latin typeface="Bookman Old Style" panose="02050604050505020204" pitchFamily="18" charset="0"/>
              </a:rPr>
              <a:t>" оказалась для вас самой неожиданной?»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08" y="651641"/>
            <a:ext cx="1778740" cy="17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2431" y="7028209"/>
            <a:ext cx="1969179" cy="13412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7475" y="1776471"/>
            <a:ext cx="103316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Bookman Old Style" panose="02050604050505020204" pitchFamily="18" charset="0"/>
              </a:rPr>
              <a:t>Домашнее задание (на выбор</a:t>
            </a:r>
            <a:r>
              <a:rPr lang="ru-RU" sz="2800" b="1" dirty="0" smtClean="0">
                <a:latin typeface="Bookman Old Style" panose="02050604050505020204" pitchFamily="18" charset="0"/>
              </a:rPr>
              <a:t>): </a:t>
            </a:r>
            <a:endParaRPr lang="ru-RU" sz="2800" b="1" dirty="0">
              <a:latin typeface="Bookman Old Style" panose="02050604050505020204" pitchFamily="18" charset="0"/>
            </a:endParaRPr>
          </a:p>
          <a:p>
            <a:r>
              <a:rPr lang="ru-RU" sz="2800" b="1" dirty="0">
                <a:latin typeface="Bookman Old Style" panose="02050604050505020204" pitchFamily="18" charset="0"/>
              </a:rPr>
              <a:t>        </a:t>
            </a:r>
            <a:r>
              <a:rPr lang="ru-RU" sz="2800" b="1" dirty="0" smtClean="0">
                <a:latin typeface="Bookman Old Style" panose="02050604050505020204" pitchFamily="18" charset="0"/>
              </a:rPr>
              <a:t>1. Провести </a:t>
            </a:r>
            <a:r>
              <a:rPr lang="ru-RU" sz="2800" b="1" dirty="0">
                <a:latin typeface="Bookman Old Style" panose="02050604050505020204" pitchFamily="18" charset="0"/>
              </a:rPr>
              <a:t>мини-опрос среди 5-7 друзей или родственников на тему: </a:t>
            </a:r>
            <a:r>
              <a:rPr lang="ru-RU" sz="2800" b="1" dirty="0" smtClean="0">
                <a:latin typeface="Bookman Old Style" panose="02050604050505020204" pitchFamily="18" charset="0"/>
              </a:rPr>
              <a:t> «</a:t>
            </a:r>
            <a:r>
              <a:rPr lang="ru-RU" sz="2800" b="1" dirty="0">
                <a:latin typeface="Bookman Old Style" panose="02050604050505020204" pitchFamily="18" charset="0"/>
              </a:rPr>
              <a:t>Какие 3 качества самые важные для успешного человека</a:t>
            </a:r>
            <a:r>
              <a:rPr lang="ru-RU" sz="2800" b="1" dirty="0" smtClean="0">
                <a:latin typeface="Bookman Old Style" panose="02050604050505020204" pitchFamily="18" charset="0"/>
              </a:rPr>
              <a:t>?» .   Результаты </a:t>
            </a:r>
            <a:r>
              <a:rPr lang="ru-RU" sz="2800" b="1" dirty="0">
                <a:latin typeface="Bookman Old Style" panose="02050604050505020204" pitchFamily="18" charset="0"/>
              </a:rPr>
              <a:t>представить в виде одного слайда или короткого сообщения.</a:t>
            </a:r>
          </a:p>
          <a:p>
            <a:r>
              <a:rPr lang="ru-RU" sz="2800" b="1" dirty="0">
                <a:latin typeface="Bookman Old Style" panose="02050604050505020204" pitchFamily="18" charset="0"/>
              </a:rPr>
              <a:t>        2. </a:t>
            </a:r>
            <a:r>
              <a:rPr lang="ru-RU" sz="2800" b="1" dirty="0" smtClean="0">
                <a:latin typeface="Bookman Old Style" panose="02050604050505020204" pitchFamily="18" charset="0"/>
              </a:rPr>
              <a:t> Личное. </a:t>
            </a:r>
            <a:r>
              <a:rPr lang="ru-RU" sz="2800" b="1" dirty="0">
                <a:latin typeface="Bookman Old Style" panose="02050604050505020204" pitchFamily="18" charset="0"/>
              </a:rPr>
              <a:t>Используя свой SWOT-анализ, </a:t>
            </a:r>
            <a:r>
              <a:rPr lang="ru-RU" sz="2800" b="1" dirty="0" smtClean="0">
                <a:latin typeface="Bookman Old Style" panose="02050604050505020204" pitchFamily="18" charset="0"/>
              </a:rPr>
              <a:t> поставить </a:t>
            </a:r>
            <a:r>
              <a:rPr lang="ru-RU" sz="2800" b="1" dirty="0">
                <a:latin typeface="Bookman Old Style" panose="02050604050505020204" pitchFamily="18" charset="0"/>
              </a:rPr>
              <a:t>одну конкретную учебную </a:t>
            </a:r>
            <a:r>
              <a:rPr lang="ru-RU" sz="2800" b="1" dirty="0" smtClean="0">
                <a:latin typeface="Bookman Old Style" panose="02050604050505020204" pitchFamily="18" charset="0"/>
              </a:rPr>
              <a:t>цель  </a:t>
            </a:r>
            <a:r>
              <a:rPr lang="ru-RU" sz="2800" b="1" dirty="0">
                <a:latin typeface="Bookman Old Style" panose="02050604050505020204" pitchFamily="18" charset="0"/>
              </a:rPr>
              <a:t>на месяц и написать 3 шага по ее достижению.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15"/>
            <a:ext cx="2007475" cy="200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1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1416433" y="497732"/>
            <a:ext cx="11839575" cy="967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600"/>
              </a:lnSpc>
              <a:buNone/>
            </a:pPr>
            <a:r>
              <a:rPr lang="en-US" sz="44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Montserrat Bold" pitchFamily="34" charset="-122"/>
                <a:cs typeface="Montserrat Bold" pitchFamily="34" charset="-120"/>
              </a:rPr>
              <a:t>Суть</a:t>
            </a:r>
            <a:r>
              <a:rPr lang="en-US" sz="4400" b="1" dirty="0">
                <a:solidFill>
                  <a:srgbClr val="C00000"/>
                </a:solidFill>
                <a:latin typeface="Bookman Old Style" panose="02050604050505020204" pitchFamily="18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Montserrat Bold" pitchFamily="34" charset="-122"/>
                <a:cs typeface="Montserrat Bold" pitchFamily="34" charset="-120"/>
              </a:rPr>
              <a:t>п</a:t>
            </a:r>
            <a:r>
              <a:rPr lang="en-US" sz="4400" b="1" dirty="0" err="1" smtClean="0">
                <a:solidFill>
                  <a:srgbClr val="C00000"/>
                </a:solidFill>
                <a:latin typeface="Bookman Old Style" panose="02050604050505020204" pitchFamily="18" charset="0"/>
                <a:ea typeface="Montserrat Bold" pitchFamily="34" charset="-122"/>
                <a:cs typeface="Montserrat Bold" pitchFamily="34" charset="-120"/>
              </a:rPr>
              <a:t>редпринимательства</a:t>
            </a:r>
            <a:endParaRPr lang="en-US" sz="44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175004" y="2352318"/>
            <a:ext cx="12532638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Source Sans 3" pitchFamily="34" charset="-122"/>
                <a:cs typeface="Source Sans 3" pitchFamily="34" charset="-120"/>
              </a:rPr>
              <a:t>Предприимчивость – ключевая компетенция современного человека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11246" y="2352318"/>
            <a:ext cx="30480" cy="1665803"/>
          </a:xfrm>
          <a:prstGeom prst="rect">
            <a:avLst/>
          </a:prstGeom>
          <a:solidFill>
            <a:srgbClr val="2D2E34"/>
          </a:solidFill>
          <a:ln/>
        </p:spPr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1" y="192683"/>
            <a:ext cx="1425910" cy="1425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034" y="7143289"/>
            <a:ext cx="1971366" cy="13400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353370" y="3833516"/>
            <a:ext cx="12139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Предприимчивость 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— это в первую очередь образ 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мышления  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И он нужен не только тому, кто открывает бизнес, но и ученому, врачу,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блогеру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да вообще любому 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человеку.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8303" y="6421821"/>
            <a:ext cx="6547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Проверим?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 flipH="1">
            <a:off x="946828" y="2659117"/>
            <a:ext cx="45719" cy="4351283"/>
          </a:xfrm>
          <a:prstGeom prst="rect">
            <a:avLst/>
          </a:prstGeom>
          <a:solidFill>
            <a:srgbClr val="2D2E34"/>
          </a:solidFill>
          <a:ln/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034" y="7143289"/>
            <a:ext cx="1971366" cy="13400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402628" y="382418"/>
            <a:ext cx="5695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8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суперспособностей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0767" y="319682"/>
            <a:ext cx="4343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Теория без скуки: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27669" y="2564524"/>
            <a:ext cx="102475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atin typeface="Bookman Old Style" panose="02050604050505020204" pitchFamily="18" charset="0"/>
              </a:rPr>
              <a:t>Общение </a:t>
            </a:r>
            <a:r>
              <a:rPr lang="ru-RU" sz="2400" b="1" dirty="0">
                <a:latin typeface="Bookman Old Style" panose="02050604050505020204" pitchFamily="18" charset="0"/>
              </a:rPr>
              <a:t>на родном языке.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atin typeface="Bookman Old Style" panose="02050604050505020204" pitchFamily="18" charset="0"/>
              </a:rPr>
              <a:t>Общение </a:t>
            </a:r>
            <a:r>
              <a:rPr lang="ru-RU" sz="2400" b="1" dirty="0">
                <a:latin typeface="Bookman Old Style" panose="02050604050505020204" pitchFamily="18" charset="0"/>
              </a:rPr>
              <a:t>на иностранных языках.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atin typeface="Bookman Old Style" panose="02050604050505020204" pitchFamily="18" charset="0"/>
              </a:rPr>
              <a:t>Математическая </a:t>
            </a:r>
            <a:r>
              <a:rPr lang="ru-RU" sz="2400" b="1" dirty="0">
                <a:latin typeface="Bookman Old Style" panose="02050604050505020204" pitchFamily="18" charset="0"/>
              </a:rPr>
              <a:t>грамотность и базовые компетенции в науке и технологии.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atin typeface="Bookman Old Style" panose="02050604050505020204" pitchFamily="18" charset="0"/>
              </a:rPr>
              <a:t>Компьютерная </a:t>
            </a:r>
            <a:r>
              <a:rPr lang="ru-RU" sz="2400" b="1" dirty="0">
                <a:latin typeface="Bookman Old Style" panose="02050604050505020204" pitchFamily="18" charset="0"/>
              </a:rPr>
              <a:t>грамотность.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atin typeface="Bookman Old Style" panose="02050604050505020204" pitchFamily="18" charset="0"/>
              </a:rPr>
              <a:t>Освоение </a:t>
            </a:r>
            <a:r>
              <a:rPr lang="ru-RU" sz="2400" b="1" dirty="0">
                <a:latin typeface="Bookman Old Style" panose="02050604050505020204" pitchFamily="18" charset="0"/>
              </a:rPr>
              <a:t>навыков обучения.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atin typeface="Bookman Old Style" panose="02050604050505020204" pitchFamily="18" charset="0"/>
              </a:rPr>
              <a:t>Социальные </a:t>
            </a:r>
            <a:r>
              <a:rPr lang="ru-RU" sz="2400" b="1" dirty="0">
                <a:latin typeface="Bookman Old Style" panose="02050604050505020204" pitchFamily="18" charset="0"/>
              </a:rPr>
              <a:t>и гражданские компетенции.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Чувство </a:t>
            </a:r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новаторства и предприимчивости</a:t>
            </a:r>
            <a:r>
              <a:rPr lang="ru-RU" sz="2400" b="1" dirty="0">
                <a:latin typeface="Bookman Old Style" panose="020506040505050202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atin typeface="Bookman Old Style" panose="02050604050505020204" pitchFamily="18" charset="0"/>
              </a:rPr>
              <a:t>Осведомленность </a:t>
            </a:r>
            <a:r>
              <a:rPr lang="ru-RU" sz="2400" b="1" dirty="0">
                <a:latin typeface="Bookman Old Style" panose="02050604050505020204" pitchFamily="18" charset="0"/>
              </a:rPr>
              <a:t>и способность выражать себя в культурной сфере.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06110" y="1135432"/>
            <a:ext cx="11090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2006 г. Парламентом и Советом Европы определены восемь ключевых компетенций для обучения в течение всей жизни, чтобы гибко адаптироваться к быстро изменяющемуся взаимосвязанному миру:</a:t>
            </a:r>
          </a:p>
        </p:txBody>
      </p:sp>
    </p:spTree>
    <p:extLst>
      <p:ext uri="{BB962C8B-B14F-4D97-AF65-F5344CB8AC3E}">
        <p14:creationId xmlns:p14="http://schemas.microsoft.com/office/powerpoint/2010/main" val="21033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 flipH="1">
            <a:off x="946828" y="2659117"/>
            <a:ext cx="45719" cy="4351283"/>
          </a:xfrm>
          <a:prstGeom prst="rect">
            <a:avLst/>
          </a:prstGeom>
          <a:solidFill>
            <a:srgbClr val="2D2E34"/>
          </a:solidFill>
          <a:ln/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034" y="7143289"/>
            <a:ext cx="1971366" cy="13400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731275" y="186848"/>
            <a:ext cx="10139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Чувство новаторства и </a:t>
            </a:r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предприимчивости</a:t>
            </a:r>
            <a:r>
              <a:rPr lang="ru-RU" sz="3200" b="1" dirty="0" smtClean="0">
                <a:latin typeface="Bookman Old Style" panose="02050604050505020204" pitchFamily="18" charset="0"/>
              </a:rPr>
              <a:t> 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0955" y="915770"/>
            <a:ext cx="126709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Bookman Old Style" panose="02050604050505020204" pitchFamily="18" charset="0"/>
              </a:rPr>
              <a:t>Это не про деньги. Это про </a:t>
            </a:r>
            <a:r>
              <a:rPr lang="ru-RU" sz="2800" b="1" dirty="0" smtClean="0">
                <a:latin typeface="Bookman Old Style" panose="02050604050505020204" pitchFamily="18" charset="0"/>
              </a:rPr>
              <a:t> способность </a:t>
            </a:r>
            <a:r>
              <a:rPr lang="ru-RU" sz="2800" b="1" dirty="0">
                <a:latin typeface="Bookman Old Style" panose="02050604050505020204" pitchFamily="18" charset="0"/>
              </a:rPr>
              <a:t>превращать идеи в </a:t>
            </a:r>
            <a:r>
              <a:rPr lang="ru-RU" sz="2800" b="1" dirty="0" smtClean="0">
                <a:latin typeface="Bookman Old Style" panose="02050604050505020204" pitchFamily="18" charset="0"/>
              </a:rPr>
              <a:t>действия.</a:t>
            </a:r>
          </a:p>
          <a:p>
            <a:endParaRPr lang="ru-RU" sz="2800" b="1" dirty="0">
              <a:latin typeface="Bookman Old Style" panose="02050604050505020204" pitchFamily="18" charset="0"/>
            </a:endParaRPr>
          </a:p>
          <a:p>
            <a:r>
              <a:rPr lang="ru-RU" sz="2800" b="1" dirty="0" smtClean="0">
                <a:latin typeface="Bookman Old Style" panose="02050604050505020204" pitchFamily="18" charset="0"/>
              </a:rPr>
              <a:t> 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5345" y="2031419"/>
            <a:ext cx="12747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Bookman Old Style" panose="02050604050505020204" pitchFamily="18" charset="0"/>
              </a:rPr>
              <a:t>Общение </a:t>
            </a:r>
            <a:r>
              <a:rPr lang="ru-RU" sz="2800" b="1" dirty="0" smtClean="0">
                <a:latin typeface="Bookman Old Style" panose="02050604050505020204" pitchFamily="18" charset="0"/>
              </a:rPr>
              <a:t>   +    </a:t>
            </a:r>
            <a:r>
              <a:rPr lang="ru-RU" sz="2800" b="1" dirty="0">
                <a:latin typeface="Bookman Old Style" panose="02050604050505020204" pitchFamily="18" charset="0"/>
              </a:rPr>
              <a:t>Освоение навыков обучения               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62533" y="2773560"/>
            <a:ext cx="8577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Это ваша личная </a:t>
            </a:r>
            <a:r>
              <a:rPr lang="ru-RU" sz="32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суперспособность</a:t>
            </a:r>
            <a:r>
              <a:rPr lang="ru-RU" sz="3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!»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295448946"/>
              </p:ext>
            </p:extLst>
          </p:nvPr>
        </p:nvGraphicFramePr>
        <p:xfrm>
          <a:off x="-767256" y="3685556"/>
          <a:ext cx="7315200" cy="3351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753972731"/>
              </p:ext>
            </p:extLst>
          </p:nvPr>
        </p:nvGraphicFramePr>
        <p:xfrm>
          <a:off x="5668043" y="3492922"/>
          <a:ext cx="8552454" cy="432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72864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1920" y="7143823"/>
            <a:ext cx="1969179" cy="13412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25445" y="179089"/>
            <a:ext cx="5277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"SWOT-</a:t>
            </a:r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мой учебный год"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8275" y="801102"/>
            <a:ext cx="129697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SWOT</a:t>
            </a:r>
            <a:r>
              <a:rPr lang="ru-RU" sz="2400" b="1" dirty="0">
                <a:latin typeface="Bookman Old Style" panose="02050604050505020204" pitchFamily="18" charset="0"/>
              </a:rPr>
              <a:t>-анализ — </a:t>
            </a:r>
            <a:r>
              <a:rPr lang="ru-RU" sz="2400" b="1" dirty="0" smtClean="0">
                <a:latin typeface="Bookman Old Style" panose="02050604050505020204" pitchFamily="18" charset="0"/>
              </a:rPr>
              <a:t>анализ </a:t>
            </a:r>
            <a:r>
              <a:rPr lang="ru-RU" sz="2400" b="1" dirty="0">
                <a:latin typeface="Bookman Old Style" panose="02050604050505020204" pitchFamily="18" charset="0"/>
              </a:rPr>
              <a:t>для определения начальной оценки текущей ситуации, относительно которой нужно принять какое-либо решение. SWOT-анализ заключается в выявлении факторов внутренней и внешней среды, показывающих возможности и угрозы для достижения целей.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769" y="2879129"/>
            <a:ext cx="6477000" cy="508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1920" y="7143823"/>
            <a:ext cx="1969179" cy="13412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25445" y="179089"/>
            <a:ext cx="5277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"SWOT-</a:t>
            </a:r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мой учебный год"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8275" y="801102"/>
            <a:ext cx="129697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SWOT</a:t>
            </a:r>
            <a:r>
              <a:rPr lang="ru-RU" sz="2400" b="1" dirty="0">
                <a:latin typeface="Bookman Old Style" panose="02050604050505020204" pitchFamily="18" charset="0"/>
              </a:rPr>
              <a:t>-анализ — </a:t>
            </a:r>
            <a:r>
              <a:rPr lang="ru-RU" sz="2400" b="1" dirty="0" smtClean="0">
                <a:latin typeface="Bookman Old Style" panose="02050604050505020204" pitchFamily="18" charset="0"/>
              </a:rPr>
              <a:t>анализ </a:t>
            </a:r>
            <a:r>
              <a:rPr lang="ru-RU" sz="2400" b="1" dirty="0">
                <a:latin typeface="Bookman Old Style" panose="02050604050505020204" pitchFamily="18" charset="0"/>
              </a:rPr>
              <a:t>для определения начальной оценки текущей ситуации, относительно которой нужно принять какое-либо решение. SWOT-анализ заключается в выявлении факторов внутренней и внешней среды, показывающих возможности и угрозы для достижения целей.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876" y="2720154"/>
            <a:ext cx="7909037" cy="5361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26355" y="3360747"/>
            <a:ext cx="284291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Что у меня хорошо получается в учебе? 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73158" y="3278384"/>
            <a:ext cx="312157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Что мешает? 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3302" y="5937176"/>
            <a:ext cx="30690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Что </a:t>
            </a:r>
            <a:r>
              <a:rPr lang="ru-RU" sz="2000" b="1" dirty="0" smtClean="0"/>
              <a:t> вокруг меня  </a:t>
            </a:r>
            <a:r>
              <a:rPr lang="ru-RU" sz="2000" b="1" dirty="0"/>
              <a:t>может помочь? 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27396" y="5937176"/>
            <a:ext cx="359315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Что </a:t>
            </a:r>
            <a:r>
              <a:rPr lang="ru-RU" sz="2000" b="1" dirty="0" smtClean="0"/>
              <a:t> вокруг меня  </a:t>
            </a:r>
            <a:r>
              <a:rPr lang="ru-RU" sz="2000" b="1" dirty="0"/>
              <a:t>может помешать</a:t>
            </a:r>
            <a:r>
              <a:rPr lang="ru-RU" sz="2000" b="1" dirty="0" smtClean="0"/>
              <a:t>?</a:t>
            </a:r>
          </a:p>
          <a:p>
            <a:r>
              <a:rPr lang="ru-RU" sz="2000" b="1" dirty="0" smtClean="0"/>
              <a:t> 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4192" y="6884783"/>
            <a:ext cx="1134729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Предприимчивый человек сначала анализирует ситуацию, а уже потом действует. Вы только что это сделали!</a:t>
            </a:r>
          </a:p>
          <a:p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4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221" y="7028210"/>
            <a:ext cx="1969179" cy="13412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97168" y="994561"/>
            <a:ext cx="104225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Какая </a:t>
            </a:r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одна маленькая </a:t>
            </a:r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привычка больше </a:t>
            </a:r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всего помогает успешным </a:t>
            </a:r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людям?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r>
              <a:rPr lang="ru-RU" sz="2800" b="1" dirty="0" smtClean="0">
                <a:latin typeface="Bookman Old Style" panose="02050604050505020204" pitchFamily="18" charset="0"/>
              </a:rPr>
              <a:t> </a:t>
            </a:r>
            <a:endParaRPr lang="ru-RU" sz="2800" b="1" dirty="0">
              <a:latin typeface="Bookman Old Style" panose="02050604050505020204" pitchFamily="18" charset="0"/>
            </a:endParaRPr>
          </a:p>
          <a:p>
            <a:r>
              <a:rPr lang="ru-RU" sz="2800" b="1" dirty="0">
                <a:latin typeface="Bookman Old Style" panose="02050604050505020204" pitchFamily="18" charset="0"/>
              </a:rPr>
              <a:t>    </a:t>
            </a:r>
            <a:r>
              <a:rPr lang="ru-RU" sz="2800" b="1" dirty="0" smtClean="0">
                <a:latin typeface="Bookman Old Style" panose="02050604050505020204" pitchFamily="18" charset="0"/>
              </a:rPr>
              <a:t>   Мини-группы </a:t>
            </a:r>
            <a:r>
              <a:rPr lang="ru-RU" sz="2800" b="1" dirty="0">
                <a:latin typeface="Bookman Old Style" panose="02050604050505020204" pitchFamily="18" charset="0"/>
              </a:rPr>
              <a:t>по 3-4 человека.</a:t>
            </a:r>
          </a:p>
          <a:p>
            <a:r>
              <a:rPr lang="ru-RU" sz="2800" b="1" dirty="0" smtClean="0">
                <a:latin typeface="Bookman Old Style" panose="02050604050505020204" pitchFamily="18" charset="0"/>
              </a:rPr>
              <a:t> </a:t>
            </a:r>
            <a:endParaRPr lang="ru-RU" sz="2800" b="1" dirty="0">
              <a:latin typeface="Bookman Old Style" panose="02050604050505020204" pitchFamily="18" charset="0"/>
            </a:endParaRPr>
          </a:p>
          <a:p>
            <a:r>
              <a:rPr lang="ru-RU" sz="2800" b="1" dirty="0">
                <a:latin typeface="Bookman Old Style" panose="02050604050505020204" pitchFamily="18" charset="0"/>
              </a:rPr>
              <a:t>    </a:t>
            </a:r>
            <a:r>
              <a:rPr lang="ru-RU" sz="2800" b="1" dirty="0" smtClean="0">
                <a:latin typeface="Bookman Old Style" panose="02050604050505020204" pitchFamily="18" charset="0"/>
              </a:rPr>
              <a:t> Задание:  </a:t>
            </a:r>
            <a:r>
              <a:rPr lang="ru-RU" sz="2800" b="1" dirty="0">
                <a:latin typeface="Bookman Old Style" panose="02050604050505020204" pitchFamily="18" charset="0"/>
              </a:rPr>
              <a:t>Ваша задача — не просто придумать, а «продать» свой </a:t>
            </a:r>
            <a:r>
              <a:rPr lang="ru-RU" sz="2800" b="1" dirty="0" err="1">
                <a:latin typeface="Bookman Old Style" panose="02050604050505020204" pitchFamily="18" charset="0"/>
              </a:rPr>
              <a:t>лайфхак</a:t>
            </a:r>
            <a:r>
              <a:rPr lang="ru-RU" sz="2800" b="1" dirty="0">
                <a:latin typeface="Bookman Old Style" panose="02050604050505020204" pitchFamily="18" charset="0"/>
              </a:rPr>
              <a:t> классу. </a:t>
            </a:r>
            <a:endParaRPr lang="ru-RU" sz="2800" b="1" dirty="0" smtClean="0">
              <a:latin typeface="Bookman Old Style" panose="02050604050505020204" pitchFamily="18" charset="0"/>
            </a:endParaRPr>
          </a:p>
          <a:p>
            <a:r>
              <a:rPr lang="ru-RU" sz="2800" b="1" dirty="0" smtClean="0">
                <a:latin typeface="Bookman Old Style" panose="02050604050505020204" pitchFamily="18" charset="0"/>
              </a:rPr>
              <a:t>Создайте </a:t>
            </a:r>
            <a:r>
              <a:rPr lang="ru-RU" sz="2800" b="1" dirty="0">
                <a:latin typeface="Bookman Old Style" panose="02050604050505020204" pitchFamily="18" charset="0"/>
              </a:rPr>
              <a:t>прототип: нарисуйте рекламный плакат для своего </a:t>
            </a:r>
            <a:r>
              <a:rPr lang="ru-RU" sz="2800" b="1" dirty="0" err="1">
                <a:latin typeface="Bookman Old Style" panose="02050604050505020204" pitchFamily="18" charset="0"/>
              </a:rPr>
              <a:t>лайфхака</a:t>
            </a:r>
            <a:r>
              <a:rPr lang="ru-RU" sz="2800" b="1" dirty="0">
                <a:latin typeface="Bookman Old Style" panose="02050604050505020204" pitchFamily="18" charset="0"/>
              </a:rPr>
              <a:t>, придумайте слоган или разыграйте мини-сценку, как его применять.</a:t>
            </a:r>
          </a:p>
          <a:p>
            <a:r>
              <a:rPr lang="ru-RU" sz="2800" b="1" dirty="0" smtClean="0">
                <a:latin typeface="Bookman Old Style" panose="02050604050505020204" pitchFamily="18" charset="0"/>
              </a:rPr>
              <a:t>  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5" y="923881"/>
            <a:ext cx="2486726" cy="2486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4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221" y="7028210"/>
            <a:ext cx="1969179" cy="13412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66924" y="2615529"/>
            <a:ext cx="7706484" cy="3970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Bookman Old Style" panose="02050604050505020204" pitchFamily="18" charset="0"/>
              </a:rPr>
              <a:t>Начинать день без </a:t>
            </a:r>
            <a:r>
              <a:rPr lang="ru-RU" sz="2800" b="1" dirty="0" err="1" smtClean="0">
                <a:latin typeface="Bookman Old Style" panose="02050604050505020204" pitchFamily="18" charset="0"/>
              </a:rPr>
              <a:t>соцсетей</a:t>
            </a:r>
            <a:endParaRPr lang="ru-RU" sz="2800" b="1" dirty="0" smtClean="0">
              <a:latin typeface="Bookman Old Style" panose="0205060405050502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atin typeface="Bookman Old Style" panose="02050604050505020204" pitchFamily="18" charset="0"/>
              </a:rPr>
              <a:t> </a:t>
            </a:r>
            <a:r>
              <a:rPr lang="ru-RU" sz="2800" b="1" dirty="0">
                <a:latin typeface="Bookman Old Style" panose="02050604050505020204" pitchFamily="18" charset="0"/>
                <a:ea typeface="Calibri" panose="020F0502020204030204" pitchFamily="34" charset="0"/>
              </a:rPr>
              <a:t>Планировать свой </a:t>
            </a:r>
            <a:r>
              <a:rPr lang="ru-RU" sz="2800" b="1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день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Bookman Old Style" panose="02050604050505020204" pitchFamily="18" charset="0"/>
              </a:rPr>
              <a:t>Регулярно </a:t>
            </a:r>
            <a:r>
              <a:rPr lang="ru-RU" sz="2800" b="1" dirty="0" smtClean="0">
                <a:latin typeface="Bookman Old Style" panose="02050604050505020204" pitchFamily="18" charset="0"/>
              </a:rPr>
              <a:t>читать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Bookman Old Style" panose="02050604050505020204" pitchFamily="18" charset="0"/>
              </a:rPr>
              <a:t>Заниматься </a:t>
            </a:r>
            <a:r>
              <a:rPr lang="ru-RU" sz="2800" b="1" dirty="0" smtClean="0">
                <a:latin typeface="Bookman Old Style" panose="02050604050505020204" pitchFamily="18" charset="0"/>
              </a:rPr>
              <a:t>спортом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Bookman Old Style" panose="02050604050505020204" pitchFamily="18" charset="0"/>
                <a:ea typeface="Calibri" panose="020F0502020204030204" pitchFamily="34" charset="0"/>
              </a:rPr>
              <a:t>Откладывать </a:t>
            </a:r>
            <a:r>
              <a:rPr lang="ru-RU" sz="2800" b="1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деньги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Bookman Old Style" panose="02050604050505020204" pitchFamily="18" charset="0"/>
                <a:ea typeface="Calibri" panose="020F0502020204030204" pitchFamily="34" charset="0"/>
              </a:rPr>
              <a:t>Учиться </a:t>
            </a:r>
            <a:r>
              <a:rPr lang="ru-RU" sz="2800" b="1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новому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Анализировать </a:t>
            </a:r>
            <a:r>
              <a:rPr lang="ru-RU" sz="2800" b="1" dirty="0">
                <a:latin typeface="Bookman Old Style" panose="02050604050505020204" pitchFamily="18" charset="0"/>
                <a:ea typeface="Calibri" panose="020F0502020204030204" pitchFamily="34" charset="0"/>
              </a:rPr>
              <a:t>прошедший </a:t>
            </a:r>
            <a:r>
              <a:rPr lang="ru-RU" sz="2800" b="1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день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Bookman Old Style" panose="02050604050505020204" pitchFamily="18" charset="0"/>
              </a:rPr>
              <a:t>Проявлять инициативу</a:t>
            </a:r>
            <a:endParaRPr lang="ru-RU" sz="2800" b="1" dirty="0" smtClean="0"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66924" y="1169168"/>
            <a:ext cx="7747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8  привычек </a:t>
            </a:r>
            <a:r>
              <a:rPr lang="ru-RU" sz="3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успешного человека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77" y="454882"/>
            <a:ext cx="2292708" cy="22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6448" y="177940"/>
            <a:ext cx="87799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Лайфхаки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для развития привычек успешного 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</a:t>
            </a:r>
          </a:p>
          <a:p>
            <a:endParaRPr lang="ru-RU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493" y="7154333"/>
            <a:ext cx="1969179" cy="1341236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773070"/>
              </p:ext>
            </p:extLst>
          </p:nvPr>
        </p:nvGraphicFramePr>
        <p:xfrm>
          <a:off x="707859" y="845919"/>
          <a:ext cx="13330869" cy="6795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окумент" r:id="rId4" imgW="10062001" imgH="5991567" progId="Word.Document.12">
                  <p:embed/>
                </p:oleObj>
              </mc:Choice>
              <mc:Fallback>
                <p:oleObj name="Документ" r:id="rId4" imgW="10062001" imgH="59915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7859" y="845919"/>
                        <a:ext cx="13330869" cy="679510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86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906</Words>
  <Application>Microsoft Office PowerPoint</Application>
  <PresentationFormat>Произвольный</PresentationFormat>
  <Paragraphs>104</Paragraphs>
  <Slides>17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Calibri</vt:lpstr>
      <vt:lpstr>Times New Roman</vt:lpstr>
      <vt:lpstr>Comic Sans MS</vt:lpstr>
      <vt:lpstr>Bookman Old Style</vt:lpstr>
      <vt:lpstr>Arial</vt:lpstr>
      <vt:lpstr>Source Sans 3</vt:lpstr>
      <vt:lpstr>Montserrat Bold</vt:lpstr>
      <vt:lpstr>Segoe Print</vt:lpstr>
      <vt:lpstr>Office Theme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cp:lastModifiedBy>Пользователь</cp:lastModifiedBy>
  <cp:revision>31</cp:revision>
  <dcterms:created xsi:type="dcterms:W3CDTF">2025-09-02T15:47:52Z</dcterms:created>
  <dcterms:modified xsi:type="dcterms:W3CDTF">2025-09-23T16:14:01Z</dcterms:modified>
</cp:coreProperties>
</file>