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279" r:id="rId3"/>
    <p:sldId id="293" r:id="rId4"/>
    <p:sldId id="287" r:id="rId5"/>
    <p:sldId id="288" r:id="rId6"/>
    <p:sldId id="280" r:id="rId7"/>
    <p:sldId id="289" r:id="rId8"/>
    <p:sldId id="281" r:id="rId9"/>
    <p:sldId id="256" r:id="rId10"/>
    <p:sldId id="282" r:id="rId11"/>
    <p:sldId id="284" r:id="rId12"/>
    <p:sldId id="283" r:id="rId13"/>
    <p:sldId id="285" r:id="rId14"/>
    <p:sldId id="257" r:id="rId15"/>
    <p:sldId id="258" r:id="rId16"/>
    <p:sldId id="259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92" r:id="rId32"/>
    <p:sldId id="27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A48"/>
    <a:srgbClr val="000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768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CBD-34D6-4772-894C-3A36EF7C2E11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89595-7310-4705-85C8-B33FC707E78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4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9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CBD-34D6-4772-894C-3A36EF7C2E11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89595-7310-4705-85C8-B33FC707E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855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CBD-34D6-4772-894C-3A36EF7C2E11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89595-7310-4705-85C8-B33FC707E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392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CBD-34D6-4772-894C-3A36EF7C2E11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89595-7310-4705-85C8-B33FC707E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974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CBD-34D6-4772-894C-3A36EF7C2E11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89595-7310-4705-85C8-B33FC707E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18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CBD-34D6-4772-894C-3A36EF7C2E11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89595-7310-4705-85C8-B33FC707E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63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CBD-34D6-4772-894C-3A36EF7C2E11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89595-7310-4705-85C8-B33FC707E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3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CBD-34D6-4772-894C-3A36EF7C2E11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89595-7310-4705-85C8-B33FC707E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05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CBD-34D6-4772-894C-3A36EF7C2E11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89595-7310-4705-85C8-B33FC707E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419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CBD-34D6-4772-894C-3A36EF7C2E11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89595-7310-4705-85C8-B33FC707E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77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CBD-34D6-4772-894C-3A36EF7C2E11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89595-7310-4705-85C8-B33FC707E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42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42CBD-34D6-4772-894C-3A36EF7C2E11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89595-7310-4705-85C8-B33FC707E78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49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7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padlet.com/allozka10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hyperlink" Target="https://allanick.netboard.m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Открытка Добрый день! Удачи и везенья! | Настроение в картинках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848872" cy="64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01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7248" y="32867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Ваши ожидания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2796" y="1591527"/>
            <a:ext cx="2448272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Посмотрю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347864" y="2824651"/>
            <a:ext cx="1861914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Научусь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0663" y="4005064"/>
            <a:ext cx="234056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Попробую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1294" y="3252327"/>
            <a:ext cx="14401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Пойму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27984" y="1564955"/>
            <a:ext cx="219624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Послушаю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8383" y="5013176"/>
            <a:ext cx="1944216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Отдохну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624228" y="3284984"/>
            <a:ext cx="1366327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Увижу</a:t>
            </a:r>
            <a:endParaRPr lang="ru-RU" sz="28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05474"/>
            <a:ext cx="2574438" cy="14159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42078" y="4869160"/>
            <a:ext cx="2530625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Пообщаюсь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05570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80415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Онлайн-доска — это сервис, который дает возможность каждому ученику вывесить свою работу на доску, а учителю — прокомментировать и оценить каждого, не потратив на это много времени и не собирая тяжелых тетрадей.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65992"/>
            <a:ext cx="1800200" cy="127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90" y="3476534"/>
            <a:ext cx="24384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85912"/>
            <a:ext cx="2444502" cy="135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t="2457" r="5804" b="7047"/>
          <a:stretch/>
        </p:blipFill>
        <p:spPr bwMode="auto">
          <a:xfrm>
            <a:off x="4283968" y="5100867"/>
            <a:ext cx="1457265" cy="146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295" y="5013176"/>
            <a:ext cx="1790328" cy="179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113996"/>
            <a:ext cx="1598290" cy="146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66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3" y="66109"/>
            <a:ext cx="3453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Мои предпочтения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81" y="1272614"/>
            <a:ext cx="8504269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hlinkClick r:id="rId3"/>
          </p:cNvPr>
          <p:cNvSpPr/>
          <p:nvPr/>
        </p:nvSpPr>
        <p:spPr>
          <a:xfrm>
            <a:off x="5004048" y="543163"/>
            <a:ext cx="3727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https://ru.padlet.com/allozka10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3131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504" y="33282"/>
            <a:ext cx="8229600" cy="1143000"/>
          </a:xfrm>
        </p:spPr>
        <p:txBody>
          <a:bodyPr/>
          <a:lstStyle/>
          <a:p>
            <a:r>
              <a:rPr lang="ru-RU" dirty="0" smtClean="0">
                <a:hlinkClick r:id="rId2"/>
              </a:rPr>
              <a:t>Моя доска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t="20416" r="2030"/>
          <a:stretch/>
        </p:blipFill>
        <p:spPr bwMode="auto">
          <a:xfrm>
            <a:off x="611560" y="1412776"/>
            <a:ext cx="792088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15000" r="3731" b="5422"/>
          <a:stretch/>
        </p:blipFill>
        <p:spPr bwMode="auto">
          <a:xfrm>
            <a:off x="611560" y="1412776"/>
            <a:ext cx="770485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16389" b="4444"/>
          <a:stretch/>
        </p:blipFill>
        <p:spPr bwMode="auto">
          <a:xfrm>
            <a:off x="179614" y="1323526"/>
            <a:ext cx="8568748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t="28889" r="3828" b="4554"/>
          <a:stretch/>
        </p:blipFill>
        <p:spPr bwMode="auto">
          <a:xfrm>
            <a:off x="0" y="1124745"/>
            <a:ext cx="9036496" cy="564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3" t="20600" r="10000" b="4445"/>
          <a:stretch/>
        </p:blipFill>
        <p:spPr bwMode="auto">
          <a:xfrm>
            <a:off x="0" y="1110816"/>
            <a:ext cx="9144000" cy="567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9" t="22500" r="21719"/>
          <a:stretch/>
        </p:blipFill>
        <p:spPr bwMode="auto">
          <a:xfrm>
            <a:off x="0" y="994370"/>
            <a:ext cx="8928484" cy="586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0" t="16401" r="29296"/>
          <a:stretch/>
        </p:blipFill>
        <p:spPr bwMode="auto">
          <a:xfrm>
            <a:off x="73124" y="1079189"/>
            <a:ext cx="8820472" cy="573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71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3861048"/>
            <a:ext cx="849694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50" b="0" i="0" u="none" strike="noStrike" baseline="0" dirty="0" smtClean="0">
              <a:solidFill>
                <a:srgbClr val="000000"/>
              </a:solidFill>
              <a:latin typeface="Franklin Gothic Medium"/>
            </a:endParaRPr>
          </a:p>
          <a:p>
            <a:endParaRPr lang="ru-RU" sz="1050" b="0" i="0" u="none" strike="noStrike" baseline="0" dirty="0" smtClean="0">
              <a:latin typeface="Franklin Gothic Medium"/>
            </a:endParaRPr>
          </a:p>
          <a:p>
            <a:r>
              <a:rPr lang="ru-RU" sz="2400" b="1" i="0" u="none" strike="noStrike" baseline="0" dirty="0" smtClean="0">
                <a:solidFill>
                  <a:srgbClr val="C00000"/>
                </a:solidFill>
              </a:rPr>
              <a:t>Netboard.me</a:t>
            </a:r>
            <a:r>
              <a:rPr lang="ru-RU" sz="1050" b="1" i="0" u="none" strike="noStrike" baseline="0" dirty="0" smtClean="0"/>
              <a:t> </a:t>
            </a:r>
            <a:r>
              <a:rPr lang="ru-RU" sz="2400" b="1" i="0" u="none" strike="noStrike" baseline="0" dirty="0" smtClean="0"/>
              <a:t>служит для создания тематических страниц. </a:t>
            </a:r>
          </a:p>
          <a:p>
            <a:r>
              <a:rPr lang="ru-RU" sz="2400" b="1" i="0" u="none" strike="noStrike" baseline="0" dirty="0" smtClean="0"/>
              <a:t>На страницах сервиса можно размещать тексты, фотографии, ссылки (на изображения, документы, сайты), документы (</a:t>
            </a:r>
            <a:r>
              <a:rPr lang="ru-RU" sz="2400" b="1" i="0" u="none" strike="noStrike" baseline="0" dirty="0" err="1" smtClean="0"/>
              <a:t>word</a:t>
            </a:r>
            <a:r>
              <a:rPr lang="ru-RU" sz="2400" b="1" i="0" u="none" strike="noStrike" baseline="0" dirty="0" smtClean="0"/>
              <a:t>, </a:t>
            </a:r>
            <a:r>
              <a:rPr lang="ru-RU" sz="2400" b="1" i="0" u="none" strike="noStrike" baseline="0" dirty="0" err="1" smtClean="0"/>
              <a:t>pdf</a:t>
            </a:r>
            <a:r>
              <a:rPr lang="ru-RU" sz="2400" b="1" i="0" u="none" strike="noStrike" baseline="0" dirty="0" smtClean="0"/>
              <a:t>), презентации, видео и многое другое.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4" y="404664"/>
            <a:ext cx="763284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30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548680"/>
            <a:ext cx="77768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* подходит </a:t>
            </a:r>
            <a:r>
              <a:rPr lang="ru-RU" sz="2400" b="1" dirty="0" smtClean="0"/>
              <a:t>как для дистанционного обучения, так и для хранения и систематизации собственных наработок педагогов как для закрытых, так и для открытых страниц</a:t>
            </a:r>
          </a:p>
          <a:p>
            <a:r>
              <a:rPr lang="ru-RU" sz="2400" b="1" dirty="0" smtClean="0"/>
              <a:t>*позволяет создать целый веб-сайт для чего угодно</a:t>
            </a:r>
          </a:p>
          <a:p>
            <a:r>
              <a:rPr lang="ru-RU" sz="2400" b="1" dirty="0" smtClean="0"/>
              <a:t>*вы получаете URL-адрес username.netboard.me с опциями, позволяющими сделать сайт приватным или общедоступным</a:t>
            </a:r>
          </a:p>
          <a:p>
            <a:r>
              <a:rPr lang="ru-RU" sz="2400" b="1" dirty="0" smtClean="0"/>
              <a:t>*вы можете создать ссылку для чтения или создать ссылку для редактирования с правами соавтора страницы</a:t>
            </a:r>
          </a:p>
          <a:p>
            <a:r>
              <a:rPr lang="ru-RU" sz="2400" b="1" dirty="0" smtClean="0"/>
              <a:t>*вы можете регистрировать собственных пользователей и создавать пользовательские группы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16092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5415"/>
            <a:ext cx="871296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0" u="none" strike="noStrike" baseline="0" dirty="0" smtClean="0">
              <a:solidFill>
                <a:srgbClr val="000000"/>
              </a:solidFill>
            </a:endParaRPr>
          </a:p>
          <a:p>
            <a:endParaRPr lang="ru-RU" sz="1100" b="1" i="0" u="none" strike="noStrike" baseline="0" dirty="0" smtClean="0"/>
          </a:p>
          <a:p>
            <a:r>
              <a:rPr lang="ru-RU" sz="2000" b="1" i="0" u="none" strike="noStrike" baseline="0" dirty="0" smtClean="0"/>
              <a:t>Сервис русскоязычный и бесплатный. </a:t>
            </a:r>
          </a:p>
          <a:p>
            <a:r>
              <a:rPr lang="ru-RU" sz="2400" b="1" dirty="0"/>
              <a:t>*</a:t>
            </a:r>
            <a:r>
              <a:rPr lang="ru-RU" sz="2000" b="1" i="0" u="none" strike="noStrike" baseline="0" dirty="0" smtClean="0"/>
              <a:t>Можно создавать неограниченное количество страниц. </a:t>
            </a:r>
          </a:p>
          <a:p>
            <a:r>
              <a:rPr lang="ru-RU" sz="2400" b="1" dirty="0"/>
              <a:t>*</a:t>
            </a:r>
            <a:r>
              <a:rPr lang="ru-RU" sz="2000" b="1" i="0" u="none" strike="noStrike" baseline="0" dirty="0" smtClean="0"/>
              <a:t>Для работы в сервисе нужна регистрация: нажимаем Войти или зарегистрироваться. Если вы впервые входите, то выбираем Регистрация, придумываем логин, вводим e-</a:t>
            </a:r>
            <a:r>
              <a:rPr lang="ru-RU" sz="2000" b="1" i="0" u="none" strike="noStrike" baseline="0" dirty="0" err="1" smtClean="0"/>
              <a:t>mail</a:t>
            </a:r>
            <a:r>
              <a:rPr lang="ru-RU" sz="2000" b="1" i="0" u="none" strike="noStrike" baseline="0" dirty="0" smtClean="0"/>
              <a:t> и пароль. Также возможна регистрация через </a:t>
            </a:r>
            <a:r>
              <a:rPr lang="ru-RU" sz="2000" b="1" i="0" u="none" strike="noStrike" baseline="0" dirty="0" err="1" smtClean="0"/>
              <a:t>Facebook</a:t>
            </a:r>
            <a:r>
              <a:rPr lang="ru-RU" sz="2000" b="1" i="0" u="none" strike="noStrike" baseline="0" dirty="0" smtClean="0"/>
              <a:t>. </a:t>
            </a:r>
          </a:p>
          <a:p>
            <a:r>
              <a:rPr lang="ru-RU" sz="2400" b="1" dirty="0"/>
              <a:t>*</a:t>
            </a:r>
            <a:r>
              <a:rPr lang="ru-RU" sz="2000" b="1" i="0" u="none" strike="noStrike" baseline="0" dirty="0" smtClean="0"/>
              <a:t>На вашу электронную почту должно прийти письмо для активации учетной записи.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16441"/>
            <a:ext cx="8229600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4932040" y="2780928"/>
            <a:ext cx="1008112" cy="14401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2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9390" y="11561"/>
            <a:ext cx="741682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0" u="none" strike="noStrike" baseline="0" dirty="0" smtClean="0">
              <a:solidFill>
                <a:srgbClr val="000000"/>
              </a:solidFill>
            </a:endParaRPr>
          </a:p>
          <a:p>
            <a:endParaRPr lang="ru-RU" sz="1100" b="1" i="0" u="none" strike="noStrike" baseline="0" dirty="0" smtClean="0"/>
          </a:p>
          <a:p>
            <a:r>
              <a:rPr lang="ru-RU" sz="2000" b="1" i="0" u="none" strike="noStrike" baseline="0" dirty="0" smtClean="0"/>
              <a:t>Нажимаем на красную вкладку </a:t>
            </a:r>
            <a:r>
              <a:rPr lang="ru-RU" sz="2000" b="1" i="0" u="none" strike="noStrike" baseline="0" dirty="0" smtClean="0">
                <a:solidFill>
                  <a:srgbClr val="C00000"/>
                </a:solidFill>
              </a:rPr>
              <a:t>Создать страницу </a:t>
            </a:r>
            <a:r>
              <a:rPr lang="ru-RU" sz="2000" b="1" i="0" u="none" strike="noStrike" baseline="0" dirty="0" smtClean="0"/>
              <a:t>и перед нами появляется окно с настройками нашей страницы. </a:t>
            </a:r>
          </a:p>
          <a:p>
            <a:r>
              <a:rPr lang="ru-RU" sz="1600" b="1" i="0" u="none" strike="noStrike" baseline="0" dirty="0" smtClean="0"/>
              <a:t> </a:t>
            </a:r>
            <a:endParaRPr lang="ru-RU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03244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802" y="1340768"/>
            <a:ext cx="446267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1763688" y="1340768"/>
            <a:ext cx="432048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71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-11157"/>
            <a:ext cx="864096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0" i="0" u="none" strike="noStrike" baseline="0" dirty="0" smtClean="0">
              <a:solidFill>
                <a:srgbClr val="000000"/>
              </a:solidFill>
              <a:latin typeface="Trebuchet MS"/>
            </a:endParaRPr>
          </a:p>
          <a:p>
            <a:r>
              <a:rPr lang="ru-RU" sz="2000" b="1" i="0" u="none" strike="noStrike" baseline="0" dirty="0" smtClean="0"/>
              <a:t>Далее заполняем информацию о себе, добавляем фото (по желанию) и приступаем к созданию тематической страницы. </a:t>
            </a:r>
          </a:p>
          <a:p>
            <a:r>
              <a:rPr lang="ru-RU" sz="2800" b="1" dirty="0"/>
              <a:t>*</a:t>
            </a:r>
            <a:r>
              <a:rPr lang="ru-RU" sz="2000" b="1" i="0" u="none" strike="noStrike" baseline="0" dirty="0" smtClean="0"/>
              <a:t>1. Вводим название страницы. </a:t>
            </a:r>
          </a:p>
          <a:p>
            <a:r>
              <a:rPr lang="ru-RU" sz="2800" b="1" dirty="0"/>
              <a:t>*</a:t>
            </a:r>
            <a:r>
              <a:rPr lang="ru-RU" sz="2000" b="1" i="0" u="none" strike="noStrike" baseline="0" dirty="0" smtClean="0"/>
              <a:t>2. Выбираем вид доступа: закрытая (никто не сможет видеть эту страницу, но вы можете предоставить доступ выбранным пользователям) или открытая – </a:t>
            </a:r>
            <a:r>
              <a:rPr lang="ru-RU" sz="2000" b="1" i="0" u="none" strike="noStrike" baseline="0" dirty="0" err="1" smtClean="0"/>
              <a:t>www</a:t>
            </a:r>
            <a:r>
              <a:rPr lang="ru-RU" sz="2000" b="1" i="0" u="none" strike="noStrike" baseline="0" dirty="0" smtClean="0"/>
              <a:t> (</a:t>
            </a:r>
            <a:r>
              <a:rPr lang="ru-RU" sz="2000" b="1" i="0" u="none" strike="noStrike" baseline="0" dirty="0" err="1" smtClean="0"/>
              <a:t>cтраница</a:t>
            </a:r>
            <a:r>
              <a:rPr lang="ru-RU" sz="2000" b="1" i="0" u="none" strike="noStrike" baseline="0" dirty="0" smtClean="0"/>
              <a:t> будет доступна в Интернете, и любой человек в мире сможет ее увидеть). </a:t>
            </a:r>
          </a:p>
          <a:p>
            <a:r>
              <a:rPr lang="ru-RU" sz="2800" b="1" dirty="0"/>
              <a:t>*</a:t>
            </a:r>
            <a:r>
              <a:rPr lang="ru-RU" sz="2000" b="1" i="1" u="none" strike="noStrike" baseline="0" dirty="0" smtClean="0"/>
              <a:t>Рекомендую: пока вы заполняете страницу контентом делайте ее закрытой. </a:t>
            </a:r>
            <a:endParaRPr lang="ru-RU" sz="2000" b="1" i="0" u="none" strike="noStrike" baseline="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97551"/>
            <a:ext cx="669674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5580112" y="2852936"/>
            <a:ext cx="1944216" cy="19442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4860032" y="4005064"/>
            <a:ext cx="1944216" cy="19442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89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6597"/>
            <a:ext cx="820891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50" b="1" i="0" u="none" strike="noStrike" baseline="0" dirty="0" smtClean="0">
              <a:solidFill>
                <a:srgbClr val="000000"/>
              </a:solidFill>
            </a:endParaRPr>
          </a:p>
          <a:p>
            <a:endParaRPr lang="ru-RU" sz="1050" b="1" i="0" u="none" strike="noStrike" baseline="0" dirty="0" smtClean="0"/>
          </a:p>
          <a:p>
            <a:r>
              <a:rPr lang="ru-RU" b="1" i="0" u="none" strike="noStrike" baseline="0" dirty="0" smtClean="0"/>
              <a:t>1. Выбираем </a:t>
            </a:r>
            <a:r>
              <a:rPr lang="ru-RU" b="1" i="0" u="none" strike="noStrike" baseline="0" dirty="0" smtClean="0">
                <a:solidFill>
                  <a:srgbClr val="002060"/>
                </a:solidFill>
              </a:rPr>
              <a:t>шаблон и тему страницы </a:t>
            </a:r>
            <a:r>
              <a:rPr lang="ru-RU" b="1" i="0" u="none" strike="noStrike" baseline="0" dirty="0" smtClean="0"/>
              <a:t>(их в дальнейшем можно изменять). В сервисе есть 11 шаблонов и 43 темы для оформления! Выбор за вами! </a:t>
            </a:r>
          </a:p>
          <a:p>
            <a:r>
              <a:rPr lang="ru-RU" sz="2000" b="1" dirty="0"/>
              <a:t>*</a:t>
            </a:r>
            <a:r>
              <a:rPr lang="ru-RU" b="1" i="0" u="none" strike="noStrike" baseline="0" dirty="0" smtClean="0"/>
              <a:t>2. Ставим галочку с графе </a:t>
            </a:r>
            <a:r>
              <a:rPr lang="ru-RU" b="1" i="0" u="none" strike="noStrike" baseline="0" dirty="0" smtClean="0">
                <a:solidFill>
                  <a:srgbClr val="002060"/>
                </a:solidFill>
              </a:rPr>
              <a:t>URL адрес страницы.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799288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3186201" y="1820869"/>
            <a:ext cx="1313791" cy="12750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3203848" y="4509120"/>
            <a:ext cx="1800200" cy="7148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78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965198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36" y="620688"/>
            <a:ext cx="2016224" cy="20162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3788" r="7161" b="14608"/>
          <a:stretch/>
        </p:blipFill>
        <p:spPr bwMode="auto">
          <a:xfrm>
            <a:off x="4283968" y="3450155"/>
            <a:ext cx="4680520" cy="325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373216"/>
            <a:ext cx="840507" cy="86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44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Дополнительные настройки делаем по своему желанию.</a:t>
            </a:r>
          </a:p>
          <a:p>
            <a:r>
              <a:rPr lang="ru-RU" b="1" dirty="0" smtClean="0"/>
              <a:t>*Есть возможность на станице в соавторстве с кем-либо. Для этого вы выбираете смогут ли 1. соавторы менять шаблон, тему и оформление страницы или нет.</a:t>
            </a:r>
          </a:p>
          <a:p>
            <a:r>
              <a:rPr lang="ru-RU" b="1" dirty="0" smtClean="0"/>
              <a:t>*2. редактировать и удалять только собственные посты и вкладки или вы ограничите им редактирование.</a:t>
            </a:r>
          </a:p>
          <a:p>
            <a:r>
              <a:rPr lang="ru-RU" b="1" dirty="0" smtClean="0"/>
              <a:t>* 3. Когда страница настроена, нажимаем Создать.</a:t>
            </a: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54042"/>
            <a:ext cx="7920880" cy="437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7380312" y="2237815"/>
            <a:ext cx="669776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6861720" y="3985535"/>
            <a:ext cx="669776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7715200" y="5301208"/>
            <a:ext cx="669776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44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Дальше перед нами открывается созданная страница.</a:t>
            </a:r>
          </a:p>
          <a:p>
            <a:r>
              <a:rPr lang="ru-RU" sz="2000" b="1" dirty="0" smtClean="0"/>
              <a:t>*Мы можем посмотреть </a:t>
            </a:r>
            <a:r>
              <a:rPr lang="ru-RU" sz="2000" b="1" dirty="0" smtClean="0">
                <a:solidFill>
                  <a:srgbClr val="C00000"/>
                </a:solidFill>
              </a:rPr>
              <a:t>обучающее видео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11858"/>
            <a:ext cx="8712968" cy="562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755576" y="908720"/>
            <a:ext cx="1008112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06" y="2564904"/>
            <a:ext cx="3816350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28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Приступаем к редактированию – нажимаем Редактировать. Без редактирования мы не сможем ничего изменить на странице.</a:t>
            </a:r>
            <a:endParaRPr lang="ru-RU" sz="2000" b="1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6" r="2656" b="5556"/>
          <a:stretch/>
        </p:blipFill>
        <p:spPr bwMode="auto">
          <a:xfrm>
            <a:off x="231000" y="1675656"/>
            <a:ext cx="858947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6948264" y="1050995"/>
            <a:ext cx="936104" cy="86583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13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548" y="-102909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0" u="none" strike="noStrike" baseline="0" dirty="0" smtClean="0">
              <a:solidFill>
                <a:srgbClr val="000000"/>
              </a:solidFill>
            </a:endParaRPr>
          </a:p>
          <a:p>
            <a:endParaRPr lang="ru-RU" sz="1100" b="1" i="0" u="none" strike="noStrike" baseline="0" dirty="0" smtClean="0"/>
          </a:p>
          <a:p>
            <a:r>
              <a:rPr lang="ru-RU" sz="2000" b="1" i="0" u="none" strike="noStrike" baseline="0" dirty="0" smtClean="0"/>
              <a:t>В зависимости от того, для чего вы создали страницу, вы можете размещать посты: видео, фото, тексты и др.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3" b="11667"/>
          <a:stretch/>
        </p:blipFill>
        <p:spPr bwMode="auto">
          <a:xfrm>
            <a:off x="251520" y="1124745"/>
            <a:ext cx="864096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1331640" y="969495"/>
            <a:ext cx="1224136" cy="43291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01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7" r="1250" b="4723"/>
          <a:stretch/>
        </p:blipFill>
        <p:spPr bwMode="auto">
          <a:xfrm>
            <a:off x="107504" y="1772816"/>
            <a:ext cx="8856984" cy="485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60648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Все загружаемые тексты доступны для редактирования. Для этого нужно нажать на карандашик в оранжевом квадрате.</a:t>
            </a:r>
            <a:endParaRPr lang="ru-RU" sz="24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8604448" y="2060848"/>
            <a:ext cx="360040" cy="57780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2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Вы можете поменять шаблон и оформление темы. Нажимаем соответственно вкладки </a:t>
            </a:r>
            <a:r>
              <a:rPr lang="ru-RU" b="1" dirty="0" smtClean="0">
                <a:solidFill>
                  <a:srgbClr val="C00000"/>
                </a:solidFill>
              </a:rPr>
              <a:t>Шаблон и Тема </a:t>
            </a:r>
            <a:r>
              <a:rPr lang="ru-RU" b="1" dirty="0" smtClean="0"/>
              <a:t>и выбираем, что нравится. Если первоначально выбранный вариант вас устраивает , то ничего не изменяем.</a:t>
            </a:r>
            <a:endParaRPr lang="ru-RU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3" b="8611"/>
          <a:stretch/>
        </p:blipFill>
        <p:spPr bwMode="auto">
          <a:xfrm>
            <a:off x="238031" y="1666934"/>
            <a:ext cx="8640960" cy="492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2339752" y="1172074"/>
            <a:ext cx="360040" cy="57780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50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Теперь можно приступить к оформлению всех элементов страницы. Щелчком нужно выделить область, которую нужно редактировать.</a:t>
            </a:r>
          </a:p>
          <a:p>
            <a:pPr algn="just"/>
            <a:r>
              <a:rPr lang="ru-RU" b="1" dirty="0" smtClean="0"/>
              <a:t>*Начнем с заголовка. Для этого выделяем Заголовок. Здесь можно изменить область – меняется фон заголовка – и текстовая часть – фон текста. Страницы – меняется цвет места, где будут размещаться посты. Можем выбрать также шрифт и цвет текста и ссылок.</a:t>
            </a:r>
          </a:p>
          <a:p>
            <a:pPr algn="just"/>
            <a:r>
              <a:rPr lang="ru-RU" b="1" dirty="0" smtClean="0"/>
              <a:t>*Все изменения мы увидим сразу. Если что-то не понравилось, стрелкой можно вернуть все назад.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6" b="8056"/>
          <a:stretch/>
        </p:blipFill>
        <p:spPr bwMode="auto">
          <a:xfrm>
            <a:off x="259836" y="2496964"/>
            <a:ext cx="8856984" cy="405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658009" y="2780928"/>
            <a:ext cx="360040" cy="36091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11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Оформление вкладок почти аналогично оформлению заголовка.</a:t>
            </a:r>
          </a:p>
          <a:p>
            <a:pPr algn="just"/>
            <a:r>
              <a:rPr lang="ru-RU" b="1" dirty="0" smtClean="0"/>
              <a:t>*При редактировании вкладки ее необходимо выделить.</a:t>
            </a:r>
          </a:p>
          <a:p>
            <a:pPr algn="just"/>
            <a:r>
              <a:rPr lang="ru-RU" b="1" dirty="0" smtClean="0"/>
              <a:t>*Нажимая на угол справа, можно посмотреть, что еще можно сделать: переименовать, отправить или удалить вкладку.</a:t>
            </a:r>
          </a:p>
          <a:p>
            <a:pPr algn="just"/>
            <a:r>
              <a:rPr lang="ru-RU" b="1" dirty="0" smtClean="0"/>
              <a:t>*Вкладок может быть столько, сколько вам нужно.</a:t>
            </a:r>
          </a:p>
          <a:p>
            <a:pPr algn="just"/>
            <a:r>
              <a:rPr lang="ru-RU" b="1" dirty="0" smtClean="0"/>
              <a:t>*Необходимо все изменения сохранять.</a:t>
            </a:r>
            <a:endParaRPr lang="ru-RU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4" t="13194" r="1" b="16528"/>
          <a:stretch/>
        </p:blipFill>
        <p:spPr bwMode="auto">
          <a:xfrm>
            <a:off x="0" y="1988840"/>
            <a:ext cx="892899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7092280" y="1412776"/>
            <a:ext cx="864096" cy="72008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39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" y="1055203"/>
            <a:ext cx="8931275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260648"/>
            <a:ext cx="5682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Вот так выглядит </a:t>
            </a:r>
            <a:r>
              <a:rPr lang="ru-RU" sz="2400" b="1" dirty="0" smtClean="0">
                <a:solidFill>
                  <a:srgbClr val="C00000"/>
                </a:solidFill>
              </a:rPr>
              <a:t>Отправление вкладки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496" y="1055203"/>
            <a:ext cx="489654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48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Как оформляется пост ? Чтобы </a:t>
            </a:r>
            <a:r>
              <a:rPr lang="ru-RU" sz="2000" b="1" dirty="0" smtClean="0"/>
              <a:t>добавить текст, нужно нажать Текст и в появившемся окне выбрать Редактировать текст. Текст можно набирать, а можно вставлять уже скопированный текст.</a:t>
            </a:r>
          </a:p>
          <a:p>
            <a:pPr algn="just"/>
            <a:r>
              <a:rPr lang="ru-RU" sz="2000" b="1" dirty="0" smtClean="0"/>
              <a:t>*В пост можно загрузить изображение, документы, HTML.</a:t>
            </a:r>
          </a:p>
          <a:p>
            <a:pPr algn="just"/>
            <a:r>
              <a:rPr lang="ru-RU" sz="2000" b="1" dirty="0" smtClean="0"/>
              <a:t>*Не забываем о сохранении изменений.</a:t>
            </a:r>
            <a:endParaRPr lang="ru-RU" sz="20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777686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45" y="3284984"/>
            <a:ext cx="310428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2411760" y="2127632"/>
            <a:ext cx="216024" cy="36613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3347864" y="3284984"/>
            <a:ext cx="360040" cy="57780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79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059451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17032"/>
            <a:ext cx="4896543" cy="295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93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На страницу мы можем добавить фотографии, ссылки (на изображения, документы, сайты), документы (</a:t>
            </a:r>
            <a:r>
              <a:rPr lang="ru-RU" sz="2000" b="1" dirty="0" err="1" smtClean="0"/>
              <a:t>word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pdf</a:t>
            </a:r>
            <a:r>
              <a:rPr lang="ru-RU" sz="2000" b="1" dirty="0" smtClean="0"/>
              <a:t>), презентации, видео и многое другое.</a:t>
            </a:r>
          </a:p>
          <a:p>
            <a:pPr algn="just"/>
            <a:r>
              <a:rPr lang="ru-RU" sz="2000" b="1" dirty="0" smtClean="0"/>
              <a:t>*Совет: при добавлении, например, заданий из сервиса </a:t>
            </a:r>
            <a:r>
              <a:rPr lang="ru-RU" sz="2000" b="1" dirty="0" err="1" smtClean="0"/>
              <a:t>LearningApps</a:t>
            </a:r>
            <a:r>
              <a:rPr lang="ru-RU" sz="2000" b="1" dirty="0" smtClean="0"/>
              <a:t>, лучше их вставлять с помощью HTML.</a:t>
            </a:r>
          </a:p>
          <a:p>
            <a:pPr algn="just"/>
            <a:r>
              <a:rPr lang="ru-RU" sz="2000" b="1" dirty="0" smtClean="0"/>
              <a:t>*Таким образом наша страница создана.</a:t>
            </a:r>
          </a:p>
          <a:p>
            <a:pPr algn="just"/>
            <a:r>
              <a:rPr lang="ru-RU" sz="2000" b="1" dirty="0" smtClean="0"/>
              <a:t>*Теперь мы можем открыть к ней </a:t>
            </a:r>
            <a:r>
              <a:rPr lang="ru-RU" sz="2000" b="1" dirty="0" smtClean="0"/>
              <a:t>доступ и работать.</a:t>
            </a:r>
            <a:endParaRPr lang="ru-RU" sz="20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t="12640" r="2422" b="10000"/>
          <a:stretch/>
        </p:blipFill>
        <p:spPr bwMode="auto">
          <a:xfrm>
            <a:off x="89756" y="2452042"/>
            <a:ext cx="8820472" cy="408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7324126" y="2276872"/>
            <a:ext cx="360040" cy="57780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8" t="19132" r="30312" b="21805"/>
          <a:stretch/>
        </p:blipFill>
        <p:spPr bwMode="auto">
          <a:xfrm>
            <a:off x="4233452" y="2455600"/>
            <a:ext cx="4676776" cy="405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00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459916"/>
            <a:ext cx="5688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Работа по созданию собственной доски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5BA"/>
              </a:clrFrom>
              <a:clrTo>
                <a:srgbClr val="FFF5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143395"/>
            <a:ext cx="3408040" cy="34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5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wot матрица swot анализ организации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r="8998"/>
          <a:stretch/>
        </p:blipFill>
        <p:spPr bwMode="auto">
          <a:xfrm>
            <a:off x="755576" y="1052736"/>
            <a:ext cx="770485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260648"/>
            <a:ext cx="4464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SWOT</a:t>
            </a:r>
            <a:r>
              <a:rPr lang="ru-RU" sz="2800" b="1" dirty="0" smtClean="0">
                <a:solidFill>
                  <a:srgbClr val="C00000"/>
                </a:solidFill>
              </a:rPr>
              <a:t>- 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</a:rPr>
              <a:t>анализ</a:t>
            </a:r>
          </a:p>
        </p:txBody>
      </p:sp>
    </p:spTree>
    <p:extLst>
      <p:ext uri="{BB962C8B-B14F-4D97-AF65-F5344CB8AC3E}">
        <p14:creationId xmlns:p14="http://schemas.microsoft.com/office/powerpoint/2010/main" val="263069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73"/>
            <a:ext cx="7926462" cy="648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11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212976"/>
            <a:ext cx="87129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prstClr val="black"/>
                </a:solidFill>
              </a:rPr>
              <a:t>Воспринимать </a:t>
            </a:r>
            <a:r>
              <a:rPr lang="ru-RU" sz="2800" b="1" dirty="0">
                <a:solidFill>
                  <a:prstClr val="black"/>
                </a:solidFill>
              </a:rPr>
              <a:t>проблему не как трагедию, а как задачу.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prstClr val="black"/>
                </a:solidFill>
              </a:rPr>
              <a:t>Способность </a:t>
            </a:r>
            <a:r>
              <a:rPr lang="ru-RU" sz="2800" b="1" dirty="0">
                <a:solidFill>
                  <a:prstClr val="black"/>
                </a:solidFill>
              </a:rPr>
              <a:t>самостоятельно учиться.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prstClr val="black"/>
                </a:solidFill>
              </a:rPr>
              <a:t>Способность </a:t>
            </a:r>
            <a:r>
              <a:rPr lang="ru-RU" sz="2800" b="1" dirty="0">
                <a:solidFill>
                  <a:prstClr val="black"/>
                </a:solidFill>
              </a:rPr>
              <a:t>действовать в незнакомых для себя условиях.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prstClr val="black"/>
                </a:solidFill>
              </a:rPr>
              <a:t>Способность </a:t>
            </a:r>
            <a:r>
              <a:rPr lang="ru-RU" sz="2800" b="1" dirty="0">
                <a:solidFill>
                  <a:prstClr val="black"/>
                </a:solidFill>
              </a:rPr>
              <a:t>объединяться и вместе решать проблему.</a:t>
            </a:r>
          </a:p>
          <a:p>
            <a:pPr lvl="0"/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1" y="2234934"/>
            <a:ext cx="6292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</a:rPr>
              <a:t>Важнейшие умения  человека в современной жизни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5596" y="476672"/>
            <a:ext cx="72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Важнейшая задача современной системы образования- научить детей учиться.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2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7664" y="1412776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Образование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7664" y="2636912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2 прилагательных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51620" y="3356992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3 глагола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47664" y="4077072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Предложение – вывод ( 4- 5  слов)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51620" y="4725144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Синоним 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55676" y="548680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Составим </a:t>
            </a:r>
            <a:r>
              <a:rPr lang="ru-RU" sz="3200" b="1" dirty="0" err="1" smtClean="0"/>
              <a:t>синквейн</a:t>
            </a:r>
            <a:r>
              <a:rPr lang="ru-RU" sz="3200" b="1" dirty="0" smtClean="0"/>
              <a:t> к слову </a:t>
            </a:r>
            <a:endParaRPr lang="ru-RU" sz="32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88" y="5092273"/>
            <a:ext cx="2195736" cy="153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4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8841" y="332656"/>
            <a:ext cx="720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/>
              <a:t>Образование 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>Современное , постоянное 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>Развивает, помогает, </a:t>
            </a:r>
            <a:r>
              <a:rPr lang="ru-RU" sz="3200" b="1" dirty="0" smtClean="0"/>
              <a:t>дополняет 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>Становится опорой для </a:t>
            </a:r>
            <a:r>
              <a:rPr lang="ru-RU" sz="3200" b="1" dirty="0" smtClean="0"/>
              <a:t>человека </a:t>
            </a:r>
          </a:p>
          <a:p>
            <a:pPr algn="ctr">
              <a:lnSpc>
                <a:spcPct val="150000"/>
              </a:lnSpc>
            </a:pPr>
            <a:r>
              <a:rPr lang="ru-RU" sz="3200" b="1" dirty="0" smtClean="0"/>
              <a:t>Основа</a:t>
            </a:r>
            <a:endParaRPr lang="ru-RU" sz="3200" b="1" dirty="0"/>
          </a:p>
          <a:p>
            <a:pPr algn="ctr">
              <a:lnSpc>
                <a:spcPct val="150000"/>
              </a:lnSpc>
            </a:pPr>
            <a:r>
              <a:rPr lang="ru-RU" sz="3200" b="1" dirty="0" smtClean="0"/>
              <a:t> 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08718" y="4509120"/>
            <a:ext cx="7551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«Если мы будем учить сегодня так, как мы учили вчера, мы украдем у детей завтра» </a:t>
            </a:r>
            <a:r>
              <a:rPr lang="ru-RU" sz="2800" b="1" dirty="0" smtClean="0">
                <a:solidFill>
                  <a:srgbClr val="C00000"/>
                </a:solidFill>
              </a:rPr>
              <a:t>  </a:t>
            </a:r>
          </a:p>
          <a:p>
            <a:pPr algn="r"/>
            <a:r>
              <a:rPr lang="ru-RU" sz="2800" b="1" dirty="0" smtClean="0">
                <a:solidFill>
                  <a:srgbClr val="C00000"/>
                </a:solidFill>
              </a:rPr>
              <a:t> Джон  </a:t>
            </a:r>
            <a:r>
              <a:rPr lang="ru-RU" sz="2800" b="1" dirty="0" err="1">
                <a:solidFill>
                  <a:srgbClr val="C00000"/>
                </a:solidFill>
              </a:rPr>
              <a:t>Дьюи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5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2008"/>
            <a:ext cx="3517751" cy="2347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2042666" cy="3074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09" y="302008"/>
            <a:ext cx="3810001" cy="2547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107" y="3125069"/>
            <a:ext cx="2683371" cy="33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673" y="3252429"/>
            <a:ext cx="3578814" cy="298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52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5649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1A48"/>
                </a:solidFill>
              </a:rPr>
              <a:t>Онлайн - </a:t>
            </a:r>
            <a:r>
              <a:rPr lang="ru-RU" b="1" dirty="0">
                <a:solidFill>
                  <a:srgbClr val="001A48"/>
                </a:solidFill>
              </a:rPr>
              <a:t>доска </a:t>
            </a:r>
            <a:r>
              <a:rPr lang="en-US" b="1" dirty="0" err="1" smtClean="0">
                <a:solidFill>
                  <a:srgbClr val="001A48"/>
                </a:solidFill>
              </a:rPr>
              <a:t>Netboard</a:t>
            </a:r>
            <a:r>
              <a:rPr lang="en-US" b="1" dirty="0" smtClean="0">
                <a:solidFill>
                  <a:srgbClr val="001A48"/>
                </a:solidFill>
              </a:rPr>
              <a:t> </a:t>
            </a:r>
            <a:r>
              <a:rPr lang="ru-RU" b="1" dirty="0" smtClean="0">
                <a:solidFill>
                  <a:srgbClr val="001A48"/>
                </a:solidFill>
              </a:rPr>
              <a:t/>
            </a:r>
            <a:br>
              <a:rPr lang="ru-RU" b="1" dirty="0" smtClean="0">
                <a:solidFill>
                  <a:srgbClr val="001A48"/>
                </a:solidFill>
              </a:rPr>
            </a:br>
            <a:r>
              <a:rPr lang="ru-RU" b="1" dirty="0" smtClean="0">
                <a:solidFill>
                  <a:srgbClr val="001A48"/>
                </a:solidFill>
              </a:rPr>
              <a:t>в образовательном процессе - </a:t>
            </a:r>
            <a:r>
              <a:rPr lang="ru-RU" b="1" dirty="0">
                <a:solidFill>
                  <a:srgbClr val="001A48"/>
                </a:solidFill>
              </a:rPr>
              <a:t>новые </a:t>
            </a:r>
            <a:r>
              <a:rPr lang="ru-RU" b="1" dirty="0" smtClean="0">
                <a:solidFill>
                  <a:srgbClr val="001A48"/>
                </a:solidFill>
              </a:rPr>
              <a:t>вызовы и новые возможности   </a:t>
            </a:r>
            <a:endParaRPr lang="ru-RU" b="1" dirty="0">
              <a:solidFill>
                <a:srgbClr val="001A48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4653136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1800" b="1" i="1" dirty="0">
                <a:solidFill>
                  <a:schemeClr val="tx1"/>
                </a:solidFill>
              </a:rPr>
              <a:t>Позднякова А.Н</a:t>
            </a:r>
          </a:p>
          <a:p>
            <a:pPr algn="r"/>
            <a:r>
              <a:rPr lang="ru-RU" sz="1800" b="1" i="1" dirty="0">
                <a:solidFill>
                  <a:schemeClr val="tx1"/>
                </a:solidFill>
              </a:rPr>
              <a:t>Учитель истории ГУО СШ №10 </a:t>
            </a:r>
          </a:p>
          <a:p>
            <a:pPr algn="r"/>
            <a:r>
              <a:rPr lang="ru-RU" sz="1800" b="1" i="1" dirty="0">
                <a:solidFill>
                  <a:schemeClr val="tx1"/>
                </a:solidFill>
              </a:rPr>
              <a:t>г. Бобруйск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8" t="12633" r="1309" b="28101"/>
          <a:stretch/>
        </p:blipFill>
        <p:spPr bwMode="auto">
          <a:xfrm>
            <a:off x="6012160" y="260648"/>
            <a:ext cx="2011077" cy="137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93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Электронная доска Линоит - новые возможности в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Электронная доска Линоит - новые возможности в</Template>
  <TotalTime>388</TotalTime>
  <Words>894</Words>
  <Application>Microsoft Office PowerPoint</Application>
  <PresentationFormat>Экран (4:3)</PresentationFormat>
  <Paragraphs>92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Электронная доска Линоит - новые возможности 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Онлайн - доска Netboard  в образовательном процессе - новые вызовы и новые возможности   </vt:lpstr>
      <vt:lpstr>Презентация PowerPoint</vt:lpstr>
      <vt:lpstr>Презентация PowerPoint</vt:lpstr>
      <vt:lpstr>Презентация PowerPoint</vt:lpstr>
      <vt:lpstr>Моя доска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Электронная доска - новые возможности в обучении</dc:title>
  <dc:creator>Ала</dc:creator>
  <cp:lastModifiedBy>Ала</cp:lastModifiedBy>
  <cp:revision>39</cp:revision>
  <dcterms:created xsi:type="dcterms:W3CDTF">2020-09-08T13:08:58Z</dcterms:created>
  <dcterms:modified xsi:type="dcterms:W3CDTF">2020-10-06T18:39:56Z</dcterms:modified>
</cp:coreProperties>
</file>