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F4C9CE0-B564-4FF6-AB5C-44685E9F030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754" y="1628800"/>
            <a:ext cx="8620491" cy="507231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351B737-AA63-4903-9577-A25FB017C3AA}"/>
              </a:ext>
            </a:extLst>
          </p:cNvPr>
          <p:cNvSpPr/>
          <p:nvPr/>
        </p:nvSpPr>
        <p:spPr>
          <a:xfrm>
            <a:off x="611560" y="191683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Это избирательное чтение, которое проводится по уже ранее прочитанному тексту вслух и молча с целью нахождения необходимой информации: фамилий, дат событий, известных фактов или новизны приводимых сведений, описание интересующего события, ключевых слов.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6AD108F-051C-4366-8825-60935B16C773}"/>
              </a:ext>
            </a:extLst>
          </p:cNvPr>
          <p:cNvSpPr/>
          <p:nvPr/>
        </p:nvSpPr>
        <p:spPr>
          <a:xfrm>
            <a:off x="1988770" y="1309780"/>
            <a:ext cx="4913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Прием «Выборочное чтение»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FF9D70F-DC8A-4703-A4D7-FEB5872F10A5}"/>
              </a:ext>
            </a:extLst>
          </p:cNvPr>
          <p:cNvSpPr/>
          <p:nvPr/>
        </p:nvSpPr>
        <p:spPr>
          <a:xfrm>
            <a:off x="611560" y="3105835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находят в тексте только нужную информацию и читают </a:t>
            </a:r>
            <a:r>
              <a:rPr lang="ru-RU" dirty="0"/>
              <a:t>её.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5E5D90E-80A7-4B48-BC26-CF8474CA8A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22009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855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BA7FA49-3130-409A-B28B-B90620CBB3D5}"/>
              </a:ext>
            </a:extLst>
          </p:cNvPr>
          <p:cNvSpPr/>
          <p:nvPr/>
        </p:nvSpPr>
        <p:spPr>
          <a:xfrm>
            <a:off x="683568" y="1340768"/>
            <a:ext cx="1618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F365B2-3C6D-42E3-9B71-92BF3686A703}"/>
              </a:ext>
            </a:extLst>
          </p:cNvPr>
          <p:cNvSpPr/>
          <p:nvPr/>
        </p:nvSpPr>
        <p:spPr>
          <a:xfrm>
            <a:off x="611560" y="1997839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информацию в тексте,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сформировать представление о содержании текста;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извлекать информацию;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ознакомлению с информацией для того, чтобы найти наиболее важное;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развивают читательскую грамотность.</a:t>
            </a:r>
          </a:p>
        </p:txBody>
      </p:sp>
      <p:pic>
        <p:nvPicPr>
          <p:cNvPr id="1026" name="Picture 2" descr="Выборочный фокус фото человека, держащего книгу · Бесплатные стоковые фото">
            <a:extLst>
              <a:ext uri="{FF2B5EF4-FFF2-40B4-BE49-F238E27FC236}">
                <a16:creationId xmlns:a16="http://schemas.microsoft.com/office/drawing/2014/main" xmlns="" id="{3D71A3C0-3AD2-4028-B464-2B2E84558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8088" y="4077072"/>
            <a:ext cx="2987824" cy="19918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142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90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Кундина</dc:creator>
  <cp:lastModifiedBy>User</cp:lastModifiedBy>
  <cp:revision>16</cp:revision>
  <dcterms:created xsi:type="dcterms:W3CDTF">2025-03-24T18:33:58Z</dcterms:created>
  <dcterms:modified xsi:type="dcterms:W3CDTF">2025-04-01T21:08:02Z</dcterms:modified>
</cp:coreProperties>
</file>