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0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6" r:id="rId9"/>
    <p:sldId id="263" r:id="rId10"/>
    <p:sldId id="264" r:id="rId11"/>
    <p:sldId id="265" r:id="rId12"/>
  </p:sldIdLst>
  <p:sldSz cx="14630400" cy="10972800"/>
  <p:notesSz cx="10972800" cy="1463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129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9C2CB5-5EEC-41AE-881E-7DCC25C43AE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234F096-F09F-4C14-BDA4-3F49FA736606}">
      <dgm:prSet custT="1"/>
      <dgm:spPr/>
      <dgm:t>
        <a:bodyPr/>
        <a:lstStyle/>
        <a:p>
          <a:pPr rtl="0"/>
          <a:r>
            <a:rPr lang="en-US" sz="2400" b="1" dirty="0" err="1" smtClean="0"/>
            <a:t>Слушайте</a:t>
          </a:r>
          <a:r>
            <a:rPr lang="en-US" sz="2400" b="1" dirty="0" smtClean="0"/>
            <a:t> </a:t>
          </a:r>
          <a:r>
            <a:rPr lang="en-US" sz="2400" b="1" dirty="0" err="1" smtClean="0"/>
            <a:t>не</a:t>
          </a:r>
          <a:r>
            <a:rPr lang="en-US" sz="2400" b="1" dirty="0" smtClean="0"/>
            <a:t> </a:t>
          </a:r>
          <a:r>
            <a:rPr lang="en-US" sz="2400" b="1" dirty="0" err="1" smtClean="0"/>
            <a:t>только</a:t>
          </a:r>
          <a:r>
            <a:rPr lang="en-US" sz="2400" b="1" dirty="0" smtClean="0"/>
            <a:t> </a:t>
          </a:r>
          <a:r>
            <a:rPr lang="en-US" sz="2400" b="1" dirty="0" err="1" smtClean="0"/>
            <a:t>слова</a:t>
          </a:r>
          <a:r>
            <a:rPr lang="ru-RU" sz="2400" b="1" dirty="0" smtClean="0"/>
            <a:t> </a:t>
          </a:r>
          <a:endParaRPr lang="ru-RU" sz="2400" dirty="0"/>
        </a:p>
      </dgm:t>
    </dgm:pt>
    <dgm:pt modelId="{FC395BB6-6109-430D-914A-C6D7498C4CF5}" type="parTrans" cxnId="{0DCB3C99-18A0-407C-8F40-D152E4937DB6}">
      <dgm:prSet/>
      <dgm:spPr/>
      <dgm:t>
        <a:bodyPr/>
        <a:lstStyle/>
        <a:p>
          <a:endParaRPr lang="ru-RU" sz="2400"/>
        </a:p>
      </dgm:t>
    </dgm:pt>
    <dgm:pt modelId="{51FEFF01-5EC2-4CD6-8F60-8677D384EC25}" type="sibTrans" cxnId="{0DCB3C99-18A0-407C-8F40-D152E4937DB6}">
      <dgm:prSet/>
      <dgm:spPr/>
      <dgm:t>
        <a:bodyPr/>
        <a:lstStyle/>
        <a:p>
          <a:endParaRPr lang="ru-RU" sz="2400"/>
        </a:p>
      </dgm:t>
    </dgm:pt>
    <dgm:pt modelId="{9FC69D03-441C-47FB-86F8-89B3D654C8C6}">
      <dgm:prSet custT="1"/>
      <dgm:spPr/>
      <dgm:t>
        <a:bodyPr/>
        <a:lstStyle/>
        <a:p>
          <a:pPr rtl="0"/>
          <a:r>
            <a:rPr lang="en-US" sz="2400" b="1" smtClean="0"/>
            <a:t>Задайте "Паузу":</a:t>
          </a:r>
          <a:endParaRPr lang="ru-RU" sz="2400"/>
        </a:p>
      </dgm:t>
    </dgm:pt>
    <dgm:pt modelId="{ADE743A4-60CA-44E3-B1E8-45F8D87B650A}" type="parTrans" cxnId="{0E763DA9-FF3A-492D-8031-9E5F4477B202}">
      <dgm:prSet/>
      <dgm:spPr/>
      <dgm:t>
        <a:bodyPr/>
        <a:lstStyle/>
        <a:p>
          <a:endParaRPr lang="ru-RU" sz="2400"/>
        </a:p>
      </dgm:t>
    </dgm:pt>
    <dgm:pt modelId="{84EB8BF2-916E-4134-87DB-47B769A42DA0}" type="sibTrans" cxnId="{0E763DA9-FF3A-492D-8031-9E5F4477B202}">
      <dgm:prSet/>
      <dgm:spPr/>
      <dgm:t>
        <a:bodyPr/>
        <a:lstStyle/>
        <a:p>
          <a:endParaRPr lang="ru-RU" sz="2400"/>
        </a:p>
      </dgm:t>
    </dgm:pt>
    <dgm:pt modelId="{219EA187-11C0-4F69-AB77-02EE15BA87BF}">
      <dgm:prSet custT="1"/>
      <dgm:spPr/>
      <dgm:t>
        <a:bodyPr/>
        <a:lstStyle/>
        <a:p>
          <a:pPr rtl="0"/>
          <a:r>
            <a:rPr lang="en-US" sz="2400" b="1" smtClean="0"/>
            <a:t>Проверяйте себя</a:t>
          </a:r>
          <a:endParaRPr lang="ru-RU" sz="2400"/>
        </a:p>
      </dgm:t>
    </dgm:pt>
    <dgm:pt modelId="{8672FDD6-2EFC-4A7B-8A1D-C167F657EDDB}" type="parTrans" cxnId="{0339070A-F8DE-4389-A9ED-665B820F0F51}">
      <dgm:prSet/>
      <dgm:spPr/>
      <dgm:t>
        <a:bodyPr/>
        <a:lstStyle/>
        <a:p>
          <a:endParaRPr lang="ru-RU" sz="2400"/>
        </a:p>
      </dgm:t>
    </dgm:pt>
    <dgm:pt modelId="{AEC54DDF-499E-42E7-A232-27AD36C9BF62}" type="sibTrans" cxnId="{0339070A-F8DE-4389-A9ED-665B820F0F51}">
      <dgm:prSet/>
      <dgm:spPr/>
      <dgm:t>
        <a:bodyPr/>
        <a:lstStyle/>
        <a:p>
          <a:endParaRPr lang="ru-RU" sz="2400"/>
        </a:p>
      </dgm:t>
    </dgm:pt>
    <dgm:pt modelId="{EE4C5AC9-4702-4DDF-B54A-391956282955}">
      <dgm:prSet custT="1"/>
      <dgm:spPr/>
      <dgm:t>
        <a:bodyPr/>
        <a:lstStyle/>
        <a:p>
          <a:pPr rtl="0"/>
          <a:r>
            <a:rPr lang="en-US" sz="2400" b="1" smtClean="0"/>
            <a:t>Примите эмоции</a:t>
          </a:r>
          <a:endParaRPr lang="ru-RU" sz="2400"/>
        </a:p>
      </dgm:t>
    </dgm:pt>
    <dgm:pt modelId="{30B69050-114B-4C40-B352-DB4946E10C1F}" type="parTrans" cxnId="{5C560C34-8EE2-4C22-BFF5-A4535C4548A0}">
      <dgm:prSet/>
      <dgm:spPr/>
      <dgm:t>
        <a:bodyPr/>
        <a:lstStyle/>
        <a:p>
          <a:endParaRPr lang="ru-RU" sz="2400"/>
        </a:p>
      </dgm:t>
    </dgm:pt>
    <dgm:pt modelId="{3B1D9B3D-87FE-43DB-BC92-7F0C138D4935}" type="sibTrans" cxnId="{5C560C34-8EE2-4C22-BFF5-A4535C4548A0}">
      <dgm:prSet/>
      <dgm:spPr/>
      <dgm:t>
        <a:bodyPr/>
        <a:lstStyle/>
        <a:p>
          <a:endParaRPr lang="ru-RU" sz="2400"/>
        </a:p>
      </dgm:t>
    </dgm:pt>
    <dgm:pt modelId="{2A136B77-2D62-45D5-895C-DEBB71E4EDEE}">
      <dgm:prSet custT="1"/>
      <dgm:spPr/>
      <dgm:t>
        <a:bodyPr/>
        <a:lstStyle/>
        <a:p>
          <a:pPr rtl="0"/>
          <a:r>
            <a:rPr lang="en-US" sz="2400" b="1" smtClean="0"/>
            <a:t>Ищите корень</a:t>
          </a:r>
          <a:endParaRPr lang="ru-RU" sz="2400"/>
        </a:p>
      </dgm:t>
    </dgm:pt>
    <dgm:pt modelId="{FB9AFEB2-02E0-4279-8F6B-E3EFDDE5F5BF}" type="parTrans" cxnId="{92C76D74-2E27-4760-8B7A-F15D61B4E22E}">
      <dgm:prSet/>
      <dgm:spPr/>
      <dgm:t>
        <a:bodyPr/>
        <a:lstStyle/>
        <a:p>
          <a:endParaRPr lang="ru-RU" sz="2400"/>
        </a:p>
      </dgm:t>
    </dgm:pt>
    <dgm:pt modelId="{B3C96F8B-DD2D-494E-B711-DCB1C1A2A50F}" type="sibTrans" cxnId="{92C76D74-2E27-4760-8B7A-F15D61B4E22E}">
      <dgm:prSet/>
      <dgm:spPr/>
      <dgm:t>
        <a:bodyPr/>
        <a:lstStyle/>
        <a:p>
          <a:endParaRPr lang="ru-RU" sz="2400"/>
        </a:p>
      </dgm:t>
    </dgm:pt>
    <dgm:pt modelId="{D8D98191-D424-44B4-B83B-1F64D9B8D219}">
      <dgm:prSet custT="1"/>
      <dgm:spPr/>
      <dgm:t>
        <a:bodyPr/>
        <a:lstStyle/>
        <a:p>
          <a:pPr rtl="0"/>
          <a:r>
            <a:rPr lang="en-US" sz="2400" b="1" smtClean="0"/>
            <a:t>Будьте гибкими</a:t>
          </a:r>
          <a:endParaRPr lang="ru-RU" sz="2400"/>
        </a:p>
      </dgm:t>
    </dgm:pt>
    <dgm:pt modelId="{4BF8FF2B-0DE8-440F-A538-41CC63F80F92}" type="parTrans" cxnId="{FFE1D696-F43A-4813-8529-3378A21C33A2}">
      <dgm:prSet/>
      <dgm:spPr/>
      <dgm:t>
        <a:bodyPr/>
        <a:lstStyle/>
        <a:p>
          <a:endParaRPr lang="ru-RU" sz="2400"/>
        </a:p>
      </dgm:t>
    </dgm:pt>
    <dgm:pt modelId="{0FF3FE2A-4901-4DEF-8992-2FD385956365}" type="sibTrans" cxnId="{FFE1D696-F43A-4813-8529-3378A21C33A2}">
      <dgm:prSet/>
      <dgm:spPr/>
      <dgm:t>
        <a:bodyPr/>
        <a:lstStyle/>
        <a:p>
          <a:endParaRPr lang="ru-RU" sz="2400"/>
        </a:p>
      </dgm:t>
    </dgm:pt>
    <dgm:pt modelId="{757E428E-BC74-445D-B3A4-721E14898752}">
      <dgm:prSet custT="1"/>
      <dgm:spPr/>
      <dgm:t>
        <a:bodyPr/>
        <a:lstStyle/>
        <a:p>
          <a:pPr rtl="0"/>
          <a:r>
            <a:rPr lang="en-US" sz="2400" b="1" smtClean="0"/>
            <a:t>Поддерживайте, а не осуждайте</a:t>
          </a:r>
          <a:endParaRPr lang="ru-RU" sz="2400"/>
        </a:p>
      </dgm:t>
    </dgm:pt>
    <dgm:pt modelId="{F1062F1B-CB3D-464F-8D8B-3647CA9CD22F}" type="parTrans" cxnId="{B8767932-E373-4D88-BC4A-F399DB0670E1}">
      <dgm:prSet/>
      <dgm:spPr/>
      <dgm:t>
        <a:bodyPr/>
        <a:lstStyle/>
        <a:p>
          <a:endParaRPr lang="ru-RU" sz="2400"/>
        </a:p>
      </dgm:t>
    </dgm:pt>
    <dgm:pt modelId="{55D26AB1-1CB1-46C6-87F7-C9542C3DED53}" type="sibTrans" cxnId="{B8767932-E373-4D88-BC4A-F399DB0670E1}">
      <dgm:prSet/>
      <dgm:spPr/>
      <dgm:t>
        <a:bodyPr/>
        <a:lstStyle/>
        <a:p>
          <a:endParaRPr lang="ru-RU" sz="2400"/>
        </a:p>
      </dgm:t>
    </dgm:pt>
    <dgm:pt modelId="{5DEFED45-6C9F-4D3B-8B66-C6A351DA2FF5}">
      <dgm:prSet custT="1"/>
      <dgm:spPr/>
      <dgm:t>
        <a:bodyPr/>
        <a:lstStyle/>
        <a:p>
          <a:pPr rtl="0"/>
          <a:r>
            <a:rPr lang="ru-RU" sz="2400" b="1" dirty="0" smtClean="0"/>
            <a:t> </a:t>
          </a:r>
          <a:r>
            <a:rPr lang="en-US" sz="2400" b="1" dirty="0" err="1" smtClean="0"/>
            <a:t>Избегайте</a:t>
          </a:r>
          <a:r>
            <a:rPr lang="en-US" sz="2400" b="1" dirty="0" smtClean="0"/>
            <a:t> </a:t>
          </a:r>
          <a:r>
            <a:rPr lang="en-US" sz="2400" b="1" dirty="0" err="1" smtClean="0"/>
            <a:t>ментальных</a:t>
          </a:r>
          <a:r>
            <a:rPr lang="en-US" sz="2400" b="1" dirty="0" smtClean="0"/>
            <a:t> </a:t>
          </a:r>
          <a:r>
            <a:rPr lang="en-US" sz="2400" b="1" dirty="0" err="1" smtClean="0"/>
            <a:t>ловушек</a:t>
          </a:r>
          <a:endParaRPr lang="ru-RU" sz="2400" dirty="0"/>
        </a:p>
      </dgm:t>
    </dgm:pt>
    <dgm:pt modelId="{89C538A5-6ACE-44C9-BC7C-4B3DEED0CEB1}" type="parTrans" cxnId="{634ED3B2-66F0-4C7D-8934-909783EC15F5}">
      <dgm:prSet/>
      <dgm:spPr/>
      <dgm:t>
        <a:bodyPr/>
        <a:lstStyle/>
        <a:p>
          <a:endParaRPr lang="ru-RU" sz="2400"/>
        </a:p>
      </dgm:t>
    </dgm:pt>
    <dgm:pt modelId="{F56AFE3F-E358-494C-996E-3B445C02DEED}" type="sibTrans" cxnId="{634ED3B2-66F0-4C7D-8934-909783EC15F5}">
      <dgm:prSet/>
      <dgm:spPr/>
      <dgm:t>
        <a:bodyPr/>
        <a:lstStyle/>
        <a:p>
          <a:endParaRPr lang="ru-RU" sz="2400"/>
        </a:p>
      </dgm:t>
    </dgm:pt>
    <dgm:pt modelId="{CD965489-ACE7-419C-93F5-4495C3B170D6}">
      <dgm:prSet custT="1"/>
      <dgm:spPr/>
      <dgm:t>
        <a:bodyPr/>
        <a:lstStyle/>
        <a:p>
          <a:pPr rtl="0"/>
          <a:r>
            <a:rPr lang="en-US" sz="2400" b="1" smtClean="0"/>
            <a:t>Цените обратную связь</a:t>
          </a:r>
          <a:endParaRPr lang="ru-RU" sz="2400"/>
        </a:p>
      </dgm:t>
    </dgm:pt>
    <dgm:pt modelId="{96C4A8A2-251B-49D4-B1A5-0ABF5B5755E2}" type="parTrans" cxnId="{357ED4A1-A4DD-4122-9E89-C4882176E9D8}">
      <dgm:prSet/>
      <dgm:spPr/>
      <dgm:t>
        <a:bodyPr/>
        <a:lstStyle/>
        <a:p>
          <a:endParaRPr lang="ru-RU" sz="2400"/>
        </a:p>
      </dgm:t>
    </dgm:pt>
    <dgm:pt modelId="{E37BBD94-4C9F-4844-B7EE-CAD4AE787078}" type="sibTrans" cxnId="{357ED4A1-A4DD-4122-9E89-C4882176E9D8}">
      <dgm:prSet/>
      <dgm:spPr/>
      <dgm:t>
        <a:bodyPr/>
        <a:lstStyle/>
        <a:p>
          <a:endParaRPr lang="ru-RU" sz="2400"/>
        </a:p>
      </dgm:t>
    </dgm:pt>
    <dgm:pt modelId="{42D34633-C5C5-4DD9-8AB9-342160A2448D}">
      <dgm:prSet custT="1"/>
      <dgm:spPr/>
      <dgm:t>
        <a:bodyPr/>
        <a:lstStyle/>
        <a:p>
          <a:pPr rtl="0"/>
          <a:r>
            <a:rPr lang="en-US" sz="2400" b="1" dirty="0" err="1" smtClean="0"/>
            <a:t>Практикуйте</a:t>
          </a:r>
          <a:r>
            <a:rPr lang="en-US" sz="2400" b="1" dirty="0" smtClean="0"/>
            <a:t> </a:t>
          </a:r>
          <a:r>
            <a:rPr lang="en-US" sz="2400" b="1" dirty="0" err="1" smtClean="0"/>
            <a:t>благодарность</a:t>
          </a:r>
          <a:endParaRPr lang="ru-RU" sz="2400" b="1" dirty="0"/>
        </a:p>
      </dgm:t>
    </dgm:pt>
    <dgm:pt modelId="{ED9C6694-9F89-413B-890D-BF40DD1BE0B7}" type="parTrans" cxnId="{41276D49-CF5A-401F-936E-70ECCC45E938}">
      <dgm:prSet/>
      <dgm:spPr/>
      <dgm:t>
        <a:bodyPr/>
        <a:lstStyle/>
        <a:p>
          <a:endParaRPr lang="ru-RU" sz="2400"/>
        </a:p>
      </dgm:t>
    </dgm:pt>
    <dgm:pt modelId="{F62C4AAA-38C9-46C9-A0E5-B556B42F6ED1}" type="sibTrans" cxnId="{41276D49-CF5A-401F-936E-70ECCC45E938}">
      <dgm:prSet/>
      <dgm:spPr/>
      <dgm:t>
        <a:bodyPr/>
        <a:lstStyle/>
        <a:p>
          <a:endParaRPr lang="ru-RU" sz="2400"/>
        </a:p>
      </dgm:t>
    </dgm:pt>
    <dgm:pt modelId="{8F586A7C-6967-4D03-9514-025F31438795}" type="pres">
      <dgm:prSet presAssocID="{E99C2CB5-5EEC-41AE-881E-7DCC25C43AE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C96290-CA8D-4678-A71E-9B2CA3F26725}" type="pres">
      <dgm:prSet presAssocID="{C234F096-F09F-4C14-BDA4-3F49FA736606}" presName="parentLin" presStyleCnt="0"/>
      <dgm:spPr/>
    </dgm:pt>
    <dgm:pt modelId="{D1F6E771-AD09-4B64-B0FF-5B12CC37548E}" type="pres">
      <dgm:prSet presAssocID="{C234F096-F09F-4C14-BDA4-3F49FA736606}" presName="parentLeftMargin" presStyleLbl="node1" presStyleIdx="0" presStyleCnt="10"/>
      <dgm:spPr/>
      <dgm:t>
        <a:bodyPr/>
        <a:lstStyle/>
        <a:p>
          <a:endParaRPr lang="ru-RU"/>
        </a:p>
      </dgm:t>
    </dgm:pt>
    <dgm:pt modelId="{ABEF8F4A-E257-4C81-A630-4E08A8548D16}" type="pres">
      <dgm:prSet presAssocID="{C234F096-F09F-4C14-BDA4-3F49FA736606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D603F4-0644-4614-91B7-1B1CD89DC18B}" type="pres">
      <dgm:prSet presAssocID="{C234F096-F09F-4C14-BDA4-3F49FA736606}" presName="negativeSpace" presStyleCnt="0"/>
      <dgm:spPr/>
    </dgm:pt>
    <dgm:pt modelId="{1C711C96-21BC-4FC7-A4D3-64C4E8F86B5D}" type="pres">
      <dgm:prSet presAssocID="{C234F096-F09F-4C14-BDA4-3F49FA736606}" presName="childText" presStyleLbl="conFgAcc1" presStyleIdx="0" presStyleCnt="10">
        <dgm:presLayoutVars>
          <dgm:bulletEnabled val="1"/>
        </dgm:presLayoutVars>
      </dgm:prSet>
      <dgm:spPr/>
    </dgm:pt>
    <dgm:pt modelId="{3A0D2E9E-B069-4CDB-838F-EE268AE6B311}" type="pres">
      <dgm:prSet presAssocID="{51FEFF01-5EC2-4CD6-8F60-8677D384EC25}" presName="spaceBetweenRectangles" presStyleCnt="0"/>
      <dgm:spPr/>
    </dgm:pt>
    <dgm:pt modelId="{02977ED8-075E-46F3-A64A-5F4B7E805FCA}" type="pres">
      <dgm:prSet presAssocID="{9FC69D03-441C-47FB-86F8-89B3D654C8C6}" presName="parentLin" presStyleCnt="0"/>
      <dgm:spPr/>
    </dgm:pt>
    <dgm:pt modelId="{A5110AEF-6EFB-472A-BB6B-5EEB61EDF1B4}" type="pres">
      <dgm:prSet presAssocID="{9FC69D03-441C-47FB-86F8-89B3D654C8C6}" presName="parentLeftMargin" presStyleLbl="node1" presStyleIdx="0" presStyleCnt="10"/>
      <dgm:spPr/>
      <dgm:t>
        <a:bodyPr/>
        <a:lstStyle/>
        <a:p>
          <a:endParaRPr lang="ru-RU"/>
        </a:p>
      </dgm:t>
    </dgm:pt>
    <dgm:pt modelId="{306B229F-C796-4351-B6F6-EF7DBE2EF3DE}" type="pres">
      <dgm:prSet presAssocID="{9FC69D03-441C-47FB-86F8-89B3D654C8C6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B24BA0-9DBD-4EC1-B3EE-2860B207D520}" type="pres">
      <dgm:prSet presAssocID="{9FC69D03-441C-47FB-86F8-89B3D654C8C6}" presName="negativeSpace" presStyleCnt="0"/>
      <dgm:spPr/>
    </dgm:pt>
    <dgm:pt modelId="{293A627B-FD11-4A40-BE97-6E27F1E4BF14}" type="pres">
      <dgm:prSet presAssocID="{9FC69D03-441C-47FB-86F8-89B3D654C8C6}" presName="childText" presStyleLbl="conFgAcc1" presStyleIdx="1" presStyleCnt="10">
        <dgm:presLayoutVars>
          <dgm:bulletEnabled val="1"/>
        </dgm:presLayoutVars>
      </dgm:prSet>
      <dgm:spPr/>
    </dgm:pt>
    <dgm:pt modelId="{999C2D5E-391C-4CFF-AA3F-233F2C094BB3}" type="pres">
      <dgm:prSet presAssocID="{84EB8BF2-916E-4134-87DB-47B769A42DA0}" presName="spaceBetweenRectangles" presStyleCnt="0"/>
      <dgm:spPr/>
    </dgm:pt>
    <dgm:pt modelId="{9A933304-83B1-471D-8D74-441F6AEF9024}" type="pres">
      <dgm:prSet presAssocID="{219EA187-11C0-4F69-AB77-02EE15BA87BF}" presName="parentLin" presStyleCnt="0"/>
      <dgm:spPr/>
    </dgm:pt>
    <dgm:pt modelId="{3C0DF7F7-AC0A-41D8-9D9D-5C7209956F08}" type="pres">
      <dgm:prSet presAssocID="{219EA187-11C0-4F69-AB77-02EE15BA87BF}" presName="parentLeftMargin" presStyleLbl="node1" presStyleIdx="1" presStyleCnt="10"/>
      <dgm:spPr/>
      <dgm:t>
        <a:bodyPr/>
        <a:lstStyle/>
        <a:p>
          <a:endParaRPr lang="ru-RU"/>
        </a:p>
      </dgm:t>
    </dgm:pt>
    <dgm:pt modelId="{3F2D4B58-AF9F-4106-A9A3-5A41C2EA2667}" type="pres">
      <dgm:prSet presAssocID="{219EA187-11C0-4F69-AB77-02EE15BA87BF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4377CD-D3EC-4D3C-A7EF-CD2E87CABBB9}" type="pres">
      <dgm:prSet presAssocID="{219EA187-11C0-4F69-AB77-02EE15BA87BF}" presName="negativeSpace" presStyleCnt="0"/>
      <dgm:spPr/>
    </dgm:pt>
    <dgm:pt modelId="{0C43EC4E-BA63-4615-96FC-EE716EE0D43D}" type="pres">
      <dgm:prSet presAssocID="{219EA187-11C0-4F69-AB77-02EE15BA87BF}" presName="childText" presStyleLbl="conFgAcc1" presStyleIdx="2" presStyleCnt="10">
        <dgm:presLayoutVars>
          <dgm:bulletEnabled val="1"/>
        </dgm:presLayoutVars>
      </dgm:prSet>
      <dgm:spPr/>
    </dgm:pt>
    <dgm:pt modelId="{DE66A39F-D56D-4C1C-80E0-A496128FEC13}" type="pres">
      <dgm:prSet presAssocID="{AEC54DDF-499E-42E7-A232-27AD36C9BF62}" presName="spaceBetweenRectangles" presStyleCnt="0"/>
      <dgm:spPr/>
    </dgm:pt>
    <dgm:pt modelId="{470C8A03-8AB8-448D-AE9D-E13D4B5299C1}" type="pres">
      <dgm:prSet presAssocID="{EE4C5AC9-4702-4DDF-B54A-391956282955}" presName="parentLin" presStyleCnt="0"/>
      <dgm:spPr/>
    </dgm:pt>
    <dgm:pt modelId="{8489851A-F7B2-41E9-9E48-E0F084C5DE96}" type="pres">
      <dgm:prSet presAssocID="{EE4C5AC9-4702-4DDF-B54A-391956282955}" presName="parentLeftMargin" presStyleLbl="node1" presStyleIdx="2" presStyleCnt="10"/>
      <dgm:spPr/>
      <dgm:t>
        <a:bodyPr/>
        <a:lstStyle/>
        <a:p>
          <a:endParaRPr lang="ru-RU"/>
        </a:p>
      </dgm:t>
    </dgm:pt>
    <dgm:pt modelId="{23CB48CE-48B6-4F3E-8420-DAB610774C1F}" type="pres">
      <dgm:prSet presAssocID="{EE4C5AC9-4702-4DDF-B54A-391956282955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227104-8D32-4CE6-AF06-2D1856CC0FBB}" type="pres">
      <dgm:prSet presAssocID="{EE4C5AC9-4702-4DDF-B54A-391956282955}" presName="negativeSpace" presStyleCnt="0"/>
      <dgm:spPr/>
    </dgm:pt>
    <dgm:pt modelId="{42F1B2AD-5B5D-46CA-AF3D-93B594C4CA7E}" type="pres">
      <dgm:prSet presAssocID="{EE4C5AC9-4702-4DDF-B54A-391956282955}" presName="childText" presStyleLbl="conFgAcc1" presStyleIdx="3" presStyleCnt="10">
        <dgm:presLayoutVars>
          <dgm:bulletEnabled val="1"/>
        </dgm:presLayoutVars>
      </dgm:prSet>
      <dgm:spPr/>
    </dgm:pt>
    <dgm:pt modelId="{0C3F1B56-4884-46E7-A564-489B6BD0C950}" type="pres">
      <dgm:prSet presAssocID="{3B1D9B3D-87FE-43DB-BC92-7F0C138D4935}" presName="spaceBetweenRectangles" presStyleCnt="0"/>
      <dgm:spPr/>
    </dgm:pt>
    <dgm:pt modelId="{5F2283BA-1BB6-4A62-8095-B2972BFD5816}" type="pres">
      <dgm:prSet presAssocID="{2A136B77-2D62-45D5-895C-DEBB71E4EDEE}" presName="parentLin" presStyleCnt="0"/>
      <dgm:spPr/>
    </dgm:pt>
    <dgm:pt modelId="{C92036C1-DFA4-48C3-83C9-0AE6AAA010D9}" type="pres">
      <dgm:prSet presAssocID="{2A136B77-2D62-45D5-895C-DEBB71E4EDEE}" presName="parentLeftMargin" presStyleLbl="node1" presStyleIdx="3" presStyleCnt="10"/>
      <dgm:spPr/>
      <dgm:t>
        <a:bodyPr/>
        <a:lstStyle/>
        <a:p>
          <a:endParaRPr lang="ru-RU"/>
        </a:p>
      </dgm:t>
    </dgm:pt>
    <dgm:pt modelId="{CC142E23-EE10-4879-B86F-C6A8F871D27C}" type="pres">
      <dgm:prSet presAssocID="{2A136B77-2D62-45D5-895C-DEBB71E4EDEE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57B6E1-24EE-4716-9D0E-6C4AC7FEE0D9}" type="pres">
      <dgm:prSet presAssocID="{2A136B77-2D62-45D5-895C-DEBB71E4EDEE}" presName="negativeSpace" presStyleCnt="0"/>
      <dgm:spPr/>
    </dgm:pt>
    <dgm:pt modelId="{C7838058-B92A-4F53-B513-4F3048D62ECF}" type="pres">
      <dgm:prSet presAssocID="{2A136B77-2D62-45D5-895C-DEBB71E4EDEE}" presName="childText" presStyleLbl="conFgAcc1" presStyleIdx="4" presStyleCnt="10">
        <dgm:presLayoutVars>
          <dgm:bulletEnabled val="1"/>
        </dgm:presLayoutVars>
      </dgm:prSet>
      <dgm:spPr/>
    </dgm:pt>
    <dgm:pt modelId="{00F0780C-1687-4883-AD4A-73958400E018}" type="pres">
      <dgm:prSet presAssocID="{B3C96F8B-DD2D-494E-B711-DCB1C1A2A50F}" presName="spaceBetweenRectangles" presStyleCnt="0"/>
      <dgm:spPr/>
    </dgm:pt>
    <dgm:pt modelId="{DB3D5C46-C096-4EED-AD37-2655D87F431F}" type="pres">
      <dgm:prSet presAssocID="{D8D98191-D424-44B4-B83B-1F64D9B8D219}" presName="parentLin" presStyleCnt="0"/>
      <dgm:spPr/>
    </dgm:pt>
    <dgm:pt modelId="{9D603767-E4C0-4655-AD71-5EFBD2FA1F2F}" type="pres">
      <dgm:prSet presAssocID="{D8D98191-D424-44B4-B83B-1F64D9B8D219}" presName="parentLeftMargin" presStyleLbl="node1" presStyleIdx="4" presStyleCnt="10"/>
      <dgm:spPr/>
      <dgm:t>
        <a:bodyPr/>
        <a:lstStyle/>
        <a:p>
          <a:endParaRPr lang="ru-RU"/>
        </a:p>
      </dgm:t>
    </dgm:pt>
    <dgm:pt modelId="{95BDFF1E-BAD9-4A5D-9601-17C38152B86D}" type="pres">
      <dgm:prSet presAssocID="{D8D98191-D424-44B4-B83B-1F64D9B8D219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DA53D3-6707-4CF7-958D-203D9EDCD307}" type="pres">
      <dgm:prSet presAssocID="{D8D98191-D424-44B4-B83B-1F64D9B8D219}" presName="negativeSpace" presStyleCnt="0"/>
      <dgm:spPr/>
    </dgm:pt>
    <dgm:pt modelId="{319D9522-0DDD-4F35-B0D0-B79DAD9026CB}" type="pres">
      <dgm:prSet presAssocID="{D8D98191-D424-44B4-B83B-1F64D9B8D219}" presName="childText" presStyleLbl="conFgAcc1" presStyleIdx="5" presStyleCnt="10">
        <dgm:presLayoutVars>
          <dgm:bulletEnabled val="1"/>
        </dgm:presLayoutVars>
      </dgm:prSet>
      <dgm:spPr/>
    </dgm:pt>
    <dgm:pt modelId="{3CB3F45E-C18B-4B51-9E91-EAE7FA49F5E3}" type="pres">
      <dgm:prSet presAssocID="{0FF3FE2A-4901-4DEF-8992-2FD385956365}" presName="spaceBetweenRectangles" presStyleCnt="0"/>
      <dgm:spPr/>
    </dgm:pt>
    <dgm:pt modelId="{08911C71-5A16-4CE8-95AB-5090C379A6E1}" type="pres">
      <dgm:prSet presAssocID="{757E428E-BC74-445D-B3A4-721E14898752}" presName="parentLin" presStyleCnt="0"/>
      <dgm:spPr/>
    </dgm:pt>
    <dgm:pt modelId="{BA1F0A6B-14F5-49E9-887C-533AFC0816AF}" type="pres">
      <dgm:prSet presAssocID="{757E428E-BC74-445D-B3A4-721E14898752}" presName="parentLeftMargin" presStyleLbl="node1" presStyleIdx="5" presStyleCnt="10"/>
      <dgm:spPr/>
      <dgm:t>
        <a:bodyPr/>
        <a:lstStyle/>
        <a:p>
          <a:endParaRPr lang="ru-RU"/>
        </a:p>
      </dgm:t>
    </dgm:pt>
    <dgm:pt modelId="{C5A84793-6AF9-437A-8068-9EDC963C076C}" type="pres">
      <dgm:prSet presAssocID="{757E428E-BC74-445D-B3A4-721E14898752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4A0FA9-3B6F-4D51-B5B5-EA48F82C9274}" type="pres">
      <dgm:prSet presAssocID="{757E428E-BC74-445D-B3A4-721E14898752}" presName="negativeSpace" presStyleCnt="0"/>
      <dgm:spPr/>
    </dgm:pt>
    <dgm:pt modelId="{2AED0083-E334-42FF-BF17-33D89BE8528B}" type="pres">
      <dgm:prSet presAssocID="{757E428E-BC74-445D-B3A4-721E14898752}" presName="childText" presStyleLbl="conFgAcc1" presStyleIdx="6" presStyleCnt="10">
        <dgm:presLayoutVars>
          <dgm:bulletEnabled val="1"/>
        </dgm:presLayoutVars>
      </dgm:prSet>
      <dgm:spPr/>
    </dgm:pt>
    <dgm:pt modelId="{C8C03725-B66B-41EC-BECB-95E8B9EAF635}" type="pres">
      <dgm:prSet presAssocID="{55D26AB1-1CB1-46C6-87F7-C9542C3DED53}" presName="spaceBetweenRectangles" presStyleCnt="0"/>
      <dgm:spPr/>
    </dgm:pt>
    <dgm:pt modelId="{04E8E629-A040-4E48-B560-8508931D7422}" type="pres">
      <dgm:prSet presAssocID="{5DEFED45-6C9F-4D3B-8B66-C6A351DA2FF5}" presName="parentLin" presStyleCnt="0"/>
      <dgm:spPr/>
    </dgm:pt>
    <dgm:pt modelId="{72442D83-CB10-45B7-8AF3-4F70BCDD247A}" type="pres">
      <dgm:prSet presAssocID="{5DEFED45-6C9F-4D3B-8B66-C6A351DA2FF5}" presName="parentLeftMargin" presStyleLbl="node1" presStyleIdx="6" presStyleCnt="10"/>
      <dgm:spPr/>
      <dgm:t>
        <a:bodyPr/>
        <a:lstStyle/>
        <a:p>
          <a:endParaRPr lang="ru-RU"/>
        </a:p>
      </dgm:t>
    </dgm:pt>
    <dgm:pt modelId="{3AB67C9D-CEEA-4E18-9029-4FF84F3B8F94}" type="pres">
      <dgm:prSet presAssocID="{5DEFED45-6C9F-4D3B-8B66-C6A351DA2FF5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2EB11-0D48-4B4D-ACD4-71584B9FB2B5}" type="pres">
      <dgm:prSet presAssocID="{5DEFED45-6C9F-4D3B-8B66-C6A351DA2FF5}" presName="negativeSpace" presStyleCnt="0"/>
      <dgm:spPr/>
    </dgm:pt>
    <dgm:pt modelId="{44FEABF7-436D-4F81-A5F0-80C1E77D1ED9}" type="pres">
      <dgm:prSet presAssocID="{5DEFED45-6C9F-4D3B-8B66-C6A351DA2FF5}" presName="childText" presStyleLbl="conFgAcc1" presStyleIdx="7" presStyleCnt="10">
        <dgm:presLayoutVars>
          <dgm:bulletEnabled val="1"/>
        </dgm:presLayoutVars>
      </dgm:prSet>
      <dgm:spPr/>
    </dgm:pt>
    <dgm:pt modelId="{19A56EFC-1D2A-4441-868E-D1E2C7AB417C}" type="pres">
      <dgm:prSet presAssocID="{F56AFE3F-E358-494C-996E-3B445C02DEED}" presName="spaceBetweenRectangles" presStyleCnt="0"/>
      <dgm:spPr/>
    </dgm:pt>
    <dgm:pt modelId="{2D0640BD-3941-417E-A294-C70E76CDA0FC}" type="pres">
      <dgm:prSet presAssocID="{CD965489-ACE7-419C-93F5-4495C3B170D6}" presName="parentLin" presStyleCnt="0"/>
      <dgm:spPr/>
    </dgm:pt>
    <dgm:pt modelId="{99297CB2-F3C2-498D-8184-67076D1B6F9A}" type="pres">
      <dgm:prSet presAssocID="{CD965489-ACE7-419C-93F5-4495C3B170D6}" presName="parentLeftMargin" presStyleLbl="node1" presStyleIdx="7" presStyleCnt="10"/>
      <dgm:spPr/>
      <dgm:t>
        <a:bodyPr/>
        <a:lstStyle/>
        <a:p>
          <a:endParaRPr lang="ru-RU"/>
        </a:p>
      </dgm:t>
    </dgm:pt>
    <dgm:pt modelId="{3BE88107-DE9A-483C-A201-C9FC06B84F80}" type="pres">
      <dgm:prSet presAssocID="{CD965489-ACE7-419C-93F5-4495C3B170D6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EC636-0BF1-4D95-9A9F-A5AFAA2370FA}" type="pres">
      <dgm:prSet presAssocID="{CD965489-ACE7-419C-93F5-4495C3B170D6}" presName="negativeSpace" presStyleCnt="0"/>
      <dgm:spPr/>
    </dgm:pt>
    <dgm:pt modelId="{3AC4AA21-CE88-4E45-B3A7-2191B1053DA8}" type="pres">
      <dgm:prSet presAssocID="{CD965489-ACE7-419C-93F5-4495C3B170D6}" presName="childText" presStyleLbl="conFgAcc1" presStyleIdx="8" presStyleCnt="10">
        <dgm:presLayoutVars>
          <dgm:bulletEnabled val="1"/>
        </dgm:presLayoutVars>
      </dgm:prSet>
      <dgm:spPr/>
    </dgm:pt>
    <dgm:pt modelId="{A9BE7FC6-61D5-4F64-8833-ADA8F0E13E26}" type="pres">
      <dgm:prSet presAssocID="{E37BBD94-4C9F-4844-B7EE-CAD4AE787078}" presName="spaceBetweenRectangles" presStyleCnt="0"/>
      <dgm:spPr/>
    </dgm:pt>
    <dgm:pt modelId="{64A48CCD-4240-49A2-8268-5CBF29729F3A}" type="pres">
      <dgm:prSet presAssocID="{42D34633-C5C5-4DD9-8AB9-342160A2448D}" presName="parentLin" presStyleCnt="0"/>
      <dgm:spPr/>
    </dgm:pt>
    <dgm:pt modelId="{595A0121-D742-4030-B363-12D34BDB911E}" type="pres">
      <dgm:prSet presAssocID="{42D34633-C5C5-4DD9-8AB9-342160A2448D}" presName="parentLeftMargin" presStyleLbl="node1" presStyleIdx="8" presStyleCnt="10"/>
      <dgm:spPr/>
      <dgm:t>
        <a:bodyPr/>
        <a:lstStyle/>
        <a:p>
          <a:endParaRPr lang="ru-RU"/>
        </a:p>
      </dgm:t>
    </dgm:pt>
    <dgm:pt modelId="{68D8DA57-0EBD-4E5D-B021-8D1122922956}" type="pres">
      <dgm:prSet presAssocID="{42D34633-C5C5-4DD9-8AB9-342160A2448D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68BDAD-8AD8-4D76-917B-8196E9D038BE}" type="pres">
      <dgm:prSet presAssocID="{42D34633-C5C5-4DD9-8AB9-342160A2448D}" presName="negativeSpace" presStyleCnt="0"/>
      <dgm:spPr/>
    </dgm:pt>
    <dgm:pt modelId="{A181CBA5-C6F0-4A2F-B48F-CB80F018BBF8}" type="pres">
      <dgm:prSet presAssocID="{42D34633-C5C5-4DD9-8AB9-342160A2448D}" presName="childText" presStyleLbl="conFgAcc1" presStyleIdx="9" presStyleCnt="10">
        <dgm:presLayoutVars>
          <dgm:bulletEnabled val="1"/>
        </dgm:presLayoutVars>
      </dgm:prSet>
      <dgm:spPr/>
    </dgm:pt>
  </dgm:ptLst>
  <dgm:cxnLst>
    <dgm:cxn modelId="{9B969C0E-DD39-4D1D-8828-3C8F7C9FF343}" type="presOf" srcId="{E99C2CB5-5EEC-41AE-881E-7DCC25C43AED}" destId="{8F586A7C-6967-4D03-9514-025F31438795}" srcOrd="0" destOrd="0" presId="urn:microsoft.com/office/officeart/2005/8/layout/list1"/>
    <dgm:cxn modelId="{0F23D0EA-D084-47BE-B953-58A223568086}" type="presOf" srcId="{42D34633-C5C5-4DD9-8AB9-342160A2448D}" destId="{595A0121-D742-4030-B363-12D34BDB911E}" srcOrd="0" destOrd="0" presId="urn:microsoft.com/office/officeart/2005/8/layout/list1"/>
    <dgm:cxn modelId="{634ED3B2-66F0-4C7D-8934-909783EC15F5}" srcId="{E99C2CB5-5EEC-41AE-881E-7DCC25C43AED}" destId="{5DEFED45-6C9F-4D3B-8B66-C6A351DA2FF5}" srcOrd="7" destOrd="0" parTransId="{89C538A5-6ACE-44C9-BC7C-4B3DEED0CEB1}" sibTransId="{F56AFE3F-E358-494C-996E-3B445C02DEED}"/>
    <dgm:cxn modelId="{46CB4C5E-03A0-4472-A238-2AC7B2CF80EF}" type="presOf" srcId="{2A136B77-2D62-45D5-895C-DEBB71E4EDEE}" destId="{C92036C1-DFA4-48C3-83C9-0AE6AAA010D9}" srcOrd="0" destOrd="0" presId="urn:microsoft.com/office/officeart/2005/8/layout/list1"/>
    <dgm:cxn modelId="{41276D49-CF5A-401F-936E-70ECCC45E938}" srcId="{E99C2CB5-5EEC-41AE-881E-7DCC25C43AED}" destId="{42D34633-C5C5-4DD9-8AB9-342160A2448D}" srcOrd="9" destOrd="0" parTransId="{ED9C6694-9F89-413B-890D-BF40DD1BE0B7}" sibTransId="{F62C4AAA-38C9-46C9-A0E5-B556B42F6ED1}"/>
    <dgm:cxn modelId="{BF604D4F-5D24-4140-9B0E-0D13F0FE4458}" type="presOf" srcId="{757E428E-BC74-445D-B3A4-721E14898752}" destId="{BA1F0A6B-14F5-49E9-887C-533AFC0816AF}" srcOrd="0" destOrd="0" presId="urn:microsoft.com/office/officeart/2005/8/layout/list1"/>
    <dgm:cxn modelId="{ED4F6047-C3CF-423F-9551-596DFB2214A9}" type="presOf" srcId="{CD965489-ACE7-419C-93F5-4495C3B170D6}" destId="{3BE88107-DE9A-483C-A201-C9FC06B84F80}" srcOrd="1" destOrd="0" presId="urn:microsoft.com/office/officeart/2005/8/layout/list1"/>
    <dgm:cxn modelId="{39DE9455-4E9A-4A3C-9C51-751F3331E29B}" type="presOf" srcId="{9FC69D03-441C-47FB-86F8-89B3D654C8C6}" destId="{A5110AEF-6EFB-472A-BB6B-5EEB61EDF1B4}" srcOrd="0" destOrd="0" presId="urn:microsoft.com/office/officeart/2005/8/layout/list1"/>
    <dgm:cxn modelId="{60828740-3B1C-4341-935F-6DDA32545A2A}" type="presOf" srcId="{42D34633-C5C5-4DD9-8AB9-342160A2448D}" destId="{68D8DA57-0EBD-4E5D-B021-8D1122922956}" srcOrd="1" destOrd="0" presId="urn:microsoft.com/office/officeart/2005/8/layout/list1"/>
    <dgm:cxn modelId="{CC30E43B-40C5-4702-A842-8F920EBD514E}" type="presOf" srcId="{EE4C5AC9-4702-4DDF-B54A-391956282955}" destId="{8489851A-F7B2-41E9-9E48-E0F084C5DE96}" srcOrd="0" destOrd="0" presId="urn:microsoft.com/office/officeart/2005/8/layout/list1"/>
    <dgm:cxn modelId="{5F8B1B7F-F39F-4F09-9D0A-2DBEB6102DFE}" type="presOf" srcId="{757E428E-BC74-445D-B3A4-721E14898752}" destId="{C5A84793-6AF9-437A-8068-9EDC963C076C}" srcOrd="1" destOrd="0" presId="urn:microsoft.com/office/officeart/2005/8/layout/list1"/>
    <dgm:cxn modelId="{109FAD4B-4DD9-4592-AD52-0428438E7E6D}" type="presOf" srcId="{C234F096-F09F-4C14-BDA4-3F49FA736606}" destId="{ABEF8F4A-E257-4C81-A630-4E08A8548D16}" srcOrd="1" destOrd="0" presId="urn:microsoft.com/office/officeart/2005/8/layout/list1"/>
    <dgm:cxn modelId="{E8F61AF9-96A1-4C7F-A0DF-E8FB334D9DA6}" type="presOf" srcId="{D8D98191-D424-44B4-B83B-1F64D9B8D219}" destId="{95BDFF1E-BAD9-4A5D-9601-17C38152B86D}" srcOrd="1" destOrd="0" presId="urn:microsoft.com/office/officeart/2005/8/layout/list1"/>
    <dgm:cxn modelId="{CC43CD3D-C32C-41A1-8B15-F3A364B82F2E}" type="presOf" srcId="{5DEFED45-6C9F-4D3B-8B66-C6A351DA2FF5}" destId="{72442D83-CB10-45B7-8AF3-4F70BCDD247A}" srcOrd="0" destOrd="0" presId="urn:microsoft.com/office/officeart/2005/8/layout/list1"/>
    <dgm:cxn modelId="{91DE2E64-85E1-4CAD-BDCC-163B87D33EC4}" type="presOf" srcId="{9FC69D03-441C-47FB-86F8-89B3D654C8C6}" destId="{306B229F-C796-4351-B6F6-EF7DBE2EF3DE}" srcOrd="1" destOrd="0" presId="urn:microsoft.com/office/officeart/2005/8/layout/list1"/>
    <dgm:cxn modelId="{5681E89F-095A-4576-BE2A-D9FC567FC155}" type="presOf" srcId="{219EA187-11C0-4F69-AB77-02EE15BA87BF}" destId="{3F2D4B58-AF9F-4106-A9A3-5A41C2EA2667}" srcOrd="1" destOrd="0" presId="urn:microsoft.com/office/officeart/2005/8/layout/list1"/>
    <dgm:cxn modelId="{FFE1D696-F43A-4813-8529-3378A21C33A2}" srcId="{E99C2CB5-5EEC-41AE-881E-7DCC25C43AED}" destId="{D8D98191-D424-44B4-B83B-1F64D9B8D219}" srcOrd="5" destOrd="0" parTransId="{4BF8FF2B-0DE8-440F-A538-41CC63F80F92}" sibTransId="{0FF3FE2A-4901-4DEF-8992-2FD385956365}"/>
    <dgm:cxn modelId="{92C76D74-2E27-4760-8B7A-F15D61B4E22E}" srcId="{E99C2CB5-5EEC-41AE-881E-7DCC25C43AED}" destId="{2A136B77-2D62-45D5-895C-DEBB71E4EDEE}" srcOrd="4" destOrd="0" parTransId="{FB9AFEB2-02E0-4279-8F6B-E3EFDDE5F5BF}" sibTransId="{B3C96F8B-DD2D-494E-B711-DCB1C1A2A50F}"/>
    <dgm:cxn modelId="{0E763DA9-FF3A-492D-8031-9E5F4477B202}" srcId="{E99C2CB5-5EEC-41AE-881E-7DCC25C43AED}" destId="{9FC69D03-441C-47FB-86F8-89B3D654C8C6}" srcOrd="1" destOrd="0" parTransId="{ADE743A4-60CA-44E3-B1E8-45F8D87B650A}" sibTransId="{84EB8BF2-916E-4134-87DB-47B769A42DA0}"/>
    <dgm:cxn modelId="{BE00A7D8-3996-45E0-9629-F1809F6882A6}" type="presOf" srcId="{D8D98191-D424-44B4-B83B-1F64D9B8D219}" destId="{9D603767-E4C0-4655-AD71-5EFBD2FA1F2F}" srcOrd="0" destOrd="0" presId="urn:microsoft.com/office/officeart/2005/8/layout/list1"/>
    <dgm:cxn modelId="{1EDA76E5-B819-446A-98D5-5AEE00F5017B}" type="presOf" srcId="{EE4C5AC9-4702-4DDF-B54A-391956282955}" destId="{23CB48CE-48B6-4F3E-8420-DAB610774C1F}" srcOrd="1" destOrd="0" presId="urn:microsoft.com/office/officeart/2005/8/layout/list1"/>
    <dgm:cxn modelId="{357ED4A1-A4DD-4122-9E89-C4882176E9D8}" srcId="{E99C2CB5-5EEC-41AE-881E-7DCC25C43AED}" destId="{CD965489-ACE7-419C-93F5-4495C3B170D6}" srcOrd="8" destOrd="0" parTransId="{96C4A8A2-251B-49D4-B1A5-0ABF5B5755E2}" sibTransId="{E37BBD94-4C9F-4844-B7EE-CAD4AE787078}"/>
    <dgm:cxn modelId="{0339070A-F8DE-4389-A9ED-665B820F0F51}" srcId="{E99C2CB5-5EEC-41AE-881E-7DCC25C43AED}" destId="{219EA187-11C0-4F69-AB77-02EE15BA87BF}" srcOrd="2" destOrd="0" parTransId="{8672FDD6-2EFC-4A7B-8A1D-C167F657EDDB}" sibTransId="{AEC54DDF-499E-42E7-A232-27AD36C9BF62}"/>
    <dgm:cxn modelId="{B115C889-31CF-4D30-83E1-AB9A3554A650}" type="presOf" srcId="{C234F096-F09F-4C14-BDA4-3F49FA736606}" destId="{D1F6E771-AD09-4B64-B0FF-5B12CC37548E}" srcOrd="0" destOrd="0" presId="urn:microsoft.com/office/officeart/2005/8/layout/list1"/>
    <dgm:cxn modelId="{5C560C34-8EE2-4C22-BFF5-A4535C4548A0}" srcId="{E99C2CB5-5EEC-41AE-881E-7DCC25C43AED}" destId="{EE4C5AC9-4702-4DDF-B54A-391956282955}" srcOrd="3" destOrd="0" parTransId="{30B69050-114B-4C40-B352-DB4946E10C1F}" sibTransId="{3B1D9B3D-87FE-43DB-BC92-7F0C138D4935}"/>
    <dgm:cxn modelId="{81E4F7DF-CBC9-4F4E-8522-90099D8C87AD}" type="presOf" srcId="{2A136B77-2D62-45D5-895C-DEBB71E4EDEE}" destId="{CC142E23-EE10-4879-B86F-C6A8F871D27C}" srcOrd="1" destOrd="0" presId="urn:microsoft.com/office/officeart/2005/8/layout/list1"/>
    <dgm:cxn modelId="{72B406EA-2FF3-4D54-A384-B644A4406204}" type="presOf" srcId="{219EA187-11C0-4F69-AB77-02EE15BA87BF}" destId="{3C0DF7F7-AC0A-41D8-9D9D-5C7209956F08}" srcOrd="0" destOrd="0" presId="urn:microsoft.com/office/officeart/2005/8/layout/list1"/>
    <dgm:cxn modelId="{80D83107-453B-47A4-8DB1-2B201F526C1F}" type="presOf" srcId="{CD965489-ACE7-419C-93F5-4495C3B170D6}" destId="{99297CB2-F3C2-498D-8184-67076D1B6F9A}" srcOrd="0" destOrd="0" presId="urn:microsoft.com/office/officeart/2005/8/layout/list1"/>
    <dgm:cxn modelId="{B8767932-E373-4D88-BC4A-F399DB0670E1}" srcId="{E99C2CB5-5EEC-41AE-881E-7DCC25C43AED}" destId="{757E428E-BC74-445D-B3A4-721E14898752}" srcOrd="6" destOrd="0" parTransId="{F1062F1B-CB3D-464F-8D8B-3647CA9CD22F}" sibTransId="{55D26AB1-1CB1-46C6-87F7-C9542C3DED53}"/>
    <dgm:cxn modelId="{143A4BE3-874C-4EBB-A129-82CE6F860703}" type="presOf" srcId="{5DEFED45-6C9F-4D3B-8B66-C6A351DA2FF5}" destId="{3AB67C9D-CEEA-4E18-9029-4FF84F3B8F94}" srcOrd="1" destOrd="0" presId="urn:microsoft.com/office/officeart/2005/8/layout/list1"/>
    <dgm:cxn modelId="{0DCB3C99-18A0-407C-8F40-D152E4937DB6}" srcId="{E99C2CB5-5EEC-41AE-881E-7DCC25C43AED}" destId="{C234F096-F09F-4C14-BDA4-3F49FA736606}" srcOrd="0" destOrd="0" parTransId="{FC395BB6-6109-430D-914A-C6D7498C4CF5}" sibTransId="{51FEFF01-5EC2-4CD6-8F60-8677D384EC25}"/>
    <dgm:cxn modelId="{5C892DAE-1B78-41EC-961C-98660E728895}" type="presParOf" srcId="{8F586A7C-6967-4D03-9514-025F31438795}" destId="{ADC96290-CA8D-4678-A71E-9B2CA3F26725}" srcOrd="0" destOrd="0" presId="urn:microsoft.com/office/officeart/2005/8/layout/list1"/>
    <dgm:cxn modelId="{47FF8FA3-C015-4AFA-BA13-E67370EB2B2C}" type="presParOf" srcId="{ADC96290-CA8D-4678-A71E-9B2CA3F26725}" destId="{D1F6E771-AD09-4B64-B0FF-5B12CC37548E}" srcOrd="0" destOrd="0" presId="urn:microsoft.com/office/officeart/2005/8/layout/list1"/>
    <dgm:cxn modelId="{D2F756FF-92BE-42D7-B28A-D49962FE276A}" type="presParOf" srcId="{ADC96290-CA8D-4678-A71E-9B2CA3F26725}" destId="{ABEF8F4A-E257-4C81-A630-4E08A8548D16}" srcOrd="1" destOrd="0" presId="urn:microsoft.com/office/officeart/2005/8/layout/list1"/>
    <dgm:cxn modelId="{1897A8C2-BD99-4B5F-BBAF-F7084B2BBAB3}" type="presParOf" srcId="{8F586A7C-6967-4D03-9514-025F31438795}" destId="{56D603F4-0644-4614-91B7-1B1CD89DC18B}" srcOrd="1" destOrd="0" presId="urn:microsoft.com/office/officeart/2005/8/layout/list1"/>
    <dgm:cxn modelId="{9039CB79-97A9-49FB-A691-35315708F25A}" type="presParOf" srcId="{8F586A7C-6967-4D03-9514-025F31438795}" destId="{1C711C96-21BC-4FC7-A4D3-64C4E8F86B5D}" srcOrd="2" destOrd="0" presId="urn:microsoft.com/office/officeart/2005/8/layout/list1"/>
    <dgm:cxn modelId="{4EF23935-6EC9-47D1-B961-82F9FDA4E9DF}" type="presParOf" srcId="{8F586A7C-6967-4D03-9514-025F31438795}" destId="{3A0D2E9E-B069-4CDB-838F-EE268AE6B311}" srcOrd="3" destOrd="0" presId="urn:microsoft.com/office/officeart/2005/8/layout/list1"/>
    <dgm:cxn modelId="{5DF14947-A058-4B4B-9721-EA1AA2E06B0B}" type="presParOf" srcId="{8F586A7C-6967-4D03-9514-025F31438795}" destId="{02977ED8-075E-46F3-A64A-5F4B7E805FCA}" srcOrd="4" destOrd="0" presId="urn:microsoft.com/office/officeart/2005/8/layout/list1"/>
    <dgm:cxn modelId="{5E4AD689-362E-4B1A-9D86-94359EB4E102}" type="presParOf" srcId="{02977ED8-075E-46F3-A64A-5F4B7E805FCA}" destId="{A5110AEF-6EFB-472A-BB6B-5EEB61EDF1B4}" srcOrd="0" destOrd="0" presId="urn:microsoft.com/office/officeart/2005/8/layout/list1"/>
    <dgm:cxn modelId="{94C5180B-0B8D-4620-94CE-A566A149C414}" type="presParOf" srcId="{02977ED8-075E-46F3-A64A-5F4B7E805FCA}" destId="{306B229F-C796-4351-B6F6-EF7DBE2EF3DE}" srcOrd="1" destOrd="0" presId="urn:microsoft.com/office/officeart/2005/8/layout/list1"/>
    <dgm:cxn modelId="{DF227252-0BA0-4DB7-8629-4BDF0C8AD364}" type="presParOf" srcId="{8F586A7C-6967-4D03-9514-025F31438795}" destId="{C8B24BA0-9DBD-4EC1-B3EE-2860B207D520}" srcOrd="5" destOrd="0" presId="urn:microsoft.com/office/officeart/2005/8/layout/list1"/>
    <dgm:cxn modelId="{4073F9A2-D2BC-4198-A1D5-822255C37D92}" type="presParOf" srcId="{8F586A7C-6967-4D03-9514-025F31438795}" destId="{293A627B-FD11-4A40-BE97-6E27F1E4BF14}" srcOrd="6" destOrd="0" presId="urn:microsoft.com/office/officeart/2005/8/layout/list1"/>
    <dgm:cxn modelId="{9BCEB399-C2BE-430C-B4CA-BD84B19208D2}" type="presParOf" srcId="{8F586A7C-6967-4D03-9514-025F31438795}" destId="{999C2D5E-391C-4CFF-AA3F-233F2C094BB3}" srcOrd="7" destOrd="0" presId="urn:microsoft.com/office/officeart/2005/8/layout/list1"/>
    <dgm:cxn modelId="{28602744-C340-4497-8791-5255C1BBD983}" type="presParOf" srcId="{8F586A7C-6967-4D03-9514-025F31438795}" destId="{9A933304-83B1-471D-8D74-441F6AEF9024}" srcOrd="8" destOrd="0" presId="urn:microsoft.com/office/officeart/2005/8/layout/list1"/>
    <dgm:cxn modelId="{55107116-470D-48D1-9F71-7514E36BCF2E}" type="presParOf" srcId="{9A933304-83B1-471D-8D74-441F6AEF9024}" destId="{3C0DF7F7-AC0A-41D8-9D9D-5C7209956F08}" srcOrd="0" destOrd="0" presId="urn:microsoft.com/office/officeart/2005/8/layout/list1"/>
    <dgm:cxn modelId="{FC288A9E-30E2-40A4-A1E8-83042076474E}" type="presParOf" srcId="{9A933304-83B1-471D-8D74-441F6AEF9024}" destId="{3F2D4B58-AF9F-4106-A9A3-5A41C2EA2667}" srcOrd="1" destOrd="0" presId="urn:microsoft.com/office/officeart/2005/8/layout/list1"/>
    <dgm:cxn modelId="{F375C48D-AD7F-4C03-9F2A-ECD241AA6DEE}" type="presParOf" srcId="{8F586A7C-6967-4D03-9514-025F31438795}" destId="{BB4377CD-D3EC-4D3C-A7EF-CD2E87CABBB9}" srcOrd="9" destOrd="0" presId="urn:microsoft.com/office/officeart/2005/8/layout/list1"/>
    <dgm:cxn modelId="{E923AE4A-1DBA-418E-9F92-AE0338280783}" type="presParOf" srcId="{8F586A7C-6967-4D03-9514-025F31438795}" destId="{0C43EC4E-BA63-4615-96FC-EE716EE0D43D}" srcOrd="10" destOrd="0" presId="urn:microsoft.com/office/officeart/2005/8/layout/list1"/>
    <dgm:cxn modelId="{293B5904-EA05-41E9-B41D-E4E9D823F86D}" type="presParOf" srcId="{8F586A7C-6967-4D03-9514-025F31438795}" destId="{DE66A39F-D56D-4C1C-80E0-A496128FEC13}" srcOrd="11" destOrd="0" presId="urn:microsoft.com/office/officeart/2005/8/layout/list1"/>
    <dgm:cxn modelId="{72A9242B-32F8-4C7C-AC46-D80A18C2B028}" type="presParOf" srcId="{8F586A7C-6967-4D03-9514-025F31438795}" destId="{470C8A03-8AB8-448D-AE9D-E13D4B5299C1}" srcOrd="12" destOrd="0" presId="urn:microsoft.com/office/officeart/2005/8/layout/list1"/>
    <dgm:cxn modelId="{7CA2E3BC-3B7E-4F09-BE1C-F59A90EE314E}" type="presParOf" srcId="{470C8A03-8AB8-448D-AE9D-E13D4B5299C1}" destId="{8489851A-F7B2-41E9-9E48-E0F084C5DE96}" srcOrd="0" destOrd="0" presId="urn:microsoft.com/office/officeart/2005/8/layout/list1"/>
    <dgm:cxn modelId="{09CD3718-01F8-4E82-A55A-0822BA9CBF3B}" type="presParOf" srcId="{470C8A03-8AB8-448D-AE9D-E13D4B5299C1}" destId="{23CB48CE-48B6-4F3E-8420-DAB610774C1F}" srcOrd="1" destOrd="0" presId="urn:microsoft.com/office/officeart/2005/8/layout/list1"/>
    <dgm:cxn modelId="{0062896A-AD3E-4C00-BF14-CB90E29410B3}" type="presParOf" srcId="{8F586A7C-6967-4D03-9514-025F31438795}" destId="{7C227104-8D32-4CE6-AF06-2D1856CC0FBB}" srcOrd="13" destOrd="0" presId="urn:microsoft.com/office/officeart/2005/8/layout/list1"/>
    <dgm:cxn modelId="{0755396E-234E-4AB0-B628-13362A76FAF4}" type="presParOf" srcId="{8F586A7C-6967-4D03-9514-025F31438795}" destId="{42F1B2AD-5B5D-46CA-AF3D-93B594C4CA7E}" srcOrd="14" destOrd="0" presId="urn:microsoft.com/office/officeart/2005/8/layout/list1"/>
    <dgm:cxn modelId="{A99C1C14-BB35-4122-B247-16F5568BE05F}" type="presParOf" srcId="{8F586A7C-6967-4D03-9514-025F31438795}" destId="{0C3F1B56-4884-46E7-A564-489B6BD0C950}" srcOrd="15" destOrd="0" presId="urn:microsoft.com/office/officeart/2005/8/layout/list1"/>
    <dgm:cxn modelId="{E9135F54-6410-4372-83AF-52ECD3831C8A}" type="presParOf" srcId="{8F586A7C-6967-4D03-9514-025F31438795}" destId="{5F2283BA-1BB6-4A62-8095-B2972BFD5816}" srcOrd="16" destOrd="0" presId="urn:microsoft.com/office/officeart/2005/8/layout/list1"/>
    <dgm:cxn modelId="{D3A1D4FA-2433-4EEB-9963-70E9C6952B57}" type="presParOf" srcId="{5F2283BA-1BB6-4A62-8095-B2972BFD5816}" destId="{C92036C1-DFA4-48C3-83C9-0AE6AAA010D9}" srcOrd="0" destOrd="0" presId="urn:microsoft.com/office/officeart/2005/8/layout/list1"/>
    <dgm:cxn modelId="{DF5964EF-E0F1-48A5-A2F0-DD891C618190}" type="presParOf" srcId="{5F2283BA-1BB6-4A62-8095-B2972BFD5816}" destId="{CC142E23-EE10-4879-B86F-C6A8F871D27C}" srcOrd="1" destOrd="0" presId="urn:microsoft.com/office/officeart/2005/8/layout/list1"/>
    <dgm:cxn modelId="{4FE7A310-0621-449A-AC50-598BD4CD2060}" type="presParOf" srcId="{8F586A7C-6967-4D03-9514-025F31438795}" destId="{5657B6E1-24EE-4716-9D0E-6C4AC7FEE0D9}" srcOrd="17" destOrd="0" presId="urn:microsoft.com/office/officeart/2005/8/layout/list1"/>
    <dgm:cxn modelId="{BAD83DA9-D46A-45C0-A4ED-8DDE58883C12}" type="presParOf" srcId="{8F586A7C-6967-4D03-9514-025F31438795}" destId="{C7838058-B92A-4F53-B513-4F3048D62ECF}" srcOrd="18" destOrd="0" presId="urn:microsoft.com/office/officeart/2005/8/layout/list1"/>
    <dgm:cxn modelId="{4F3837B5-228D-44FF-AFF4-DA2E70AF2C86}" type="presParOf" srcId="{8F586A7C-6967-4D03-9514-025F31438795}" destId="{00F0780C-1687-4883-AD4A-73958400E018}" srcOrd="19" destOrd="0" presId="urn:microsoft.com/office/officeart/2005/8/layout/list1"/>
    <dgm:cxn modelId="{0D6FCB74-F45C-4028-ADF2-D6D982CF138A}" type="presParOf" srcId="{8F586A7C-6967-4D03-9514-025F31438795}" destId="{DB3D5C46-C096-4EED-AD37-2655D87F431F}" srcOrd="20" destOrd="0" presId="urn:microsoft.com/office/officeart/2005/8/layout/list1"/>
    <dgm:cxn modelId="{387FCF0B-3D5B-4067-B6BA-69332B8E8CC9}" type="presParOf" srcId="{DB3D5C46-C096-4EED-AD37-2655D87F431F}" destId="{9D603767-E4C0-4655-AD71-5EFBD2FA1F2F}" srcOrd="0" destOrd="0" presId="urn:microsoft.com/office/officeart/2005/8/layout/list1"/>
    <dgm:cxn modelId="{9E69458E-C53C-46FE-BFF9-6290829B6ADF}" type="presParOf" srcId="{DB3D5C46-C096-4EED-AD37-2655D87F431F}" destId="{95BDFF1E-BAD9-4A5D-9601-17C38152B86D}" srcOrd="1" destOrd="0" presId="urn:microsoft.com/office/officeart/2005/8/layout/list1"/>
    <dgm:cxn modelId="{71388C5F-A0E0-4D67-9710-CD13C38EDAF1}" type="presParOf" srcId="{8F586A7C-6967-4D03-9514-025F31438795}" destId="{9DDA53D3-6707-4CF7-958D-203D9EDCD307}" srcOrd="21" destOrd="0" presId="urn:microsoft.com/office/officeart/2005/8/layout/list1"/>
    <dgm:cxn modelId="{788F0F73-CC82-43CF-A12B-248EC87BA685}" type="presParOf" srcId="{8F586A7C-6967-4D03-9514-025F31438795}" destId="{319D9522-0DDD-4F35-B0D0-B79DAD9026CB}" srcOrd="22" destOrd="0" presId="urn:microsoft.com/office/officeart/2005/8/layout/list1"/>
    <dgm:cxn modelId="{1EBE5034-C248-43CF-8789-F06D2FFC65A0}" type="presParOf" srcId="{8F586A7C-6967-4D03-9514-025F31438795}" destId="{3CB3F45E-C18B-4B51-9E91-EAE7FA49F5E3}" srcOrd="23" destOrd="0" presId="urn:microsoft.com/office/officeart/2005/8/layout/list1"/>
    <dgm:cxn modelId="{EDE994E8-BE21-4B18-8A3F-CBBB1E47EA7B}" type="presParOf" srcId="{8F586A7C-6967-4D03-9514-025F31438795}" destId="{08911C71-5A16-4CE8-95AB-5090C379A6E1}" srcOrd="24" destOrd="0" presId="urn:microsoft.com/office/officeart/2005/8/layout/list1"/>
    <dgm:cxn modelId="{B4B6A7FB-639F-4710-8456-CF49DAA47B56}" type="presParOf" srcId="{08911C71-5A16-4CE8-95AB-5090C379A6E1}" destId="{BA1F0A6B-14F5-49E9-887C-533AFC0816AF}" srcOrd="0" destOrd="0" presId="urn:microsoft.com/office/officeart/2005/8/layout/list1"/>
    <dgm:cxn modelId="{B64B75BF-D02B-493A-9A88-436ECB422F7E}" type="presParOf" srcId="{08911C71-5A16-4CE8-95AB-5090C379A6E1}" destId="{C5A84793-6AF9-437A-8068-9EDC963C076C}" srcOrd="1" destOrd="0" presId="urn:microsoft.com/office/officeart/2005/8/layout/list1"/>
    <dgm:cxn modelId="{61C9076C-0678-4F43-B512-6C88842BA818}" type="presParOf" srcId="{8F586A7C-6967-4D03-9514-025F31438795}" destId="{D54A0FA9-3B6F-4D51-B5B5-EA48F82C9274}" srcOrd="25" destOrd="0" presId="urn:microsoft.com/office/officeart/2005/8/layout/list1"/>
    <dgm:cxn modelId="{497A217A-9508-4A39-AD84-3356A809133C}" type="presParOf" srcId="{8F586A7C-6967-4D03-9514-025F31438795}" destId="{2AED0083-E334-42FF-BF17-33D89BE8528B}" srcOrd="26" destOrd="0" presId="urn:microsoft.com/office/officeart/2005/8/layout/list1"/>
    <dgm:cxn modelId="{B5065678-C434-4580-B96B-2231B82BE45B}" type="presParOf" srcId="{8F586A7C-6967-4D03-9514-025F31438795}" destId="{C8C03725-B66B-41EC-BECB-95E8B9EAF635}" srcOrd="27" destOrd="0" presId="urn:microsoft.com/office/officeart/2005/8/layout/list1"/>
    <dgm:cxn modelId="{158C3CC7-5D36-4CF2-A97E-DECECDF54A70}" type="presParOf" srcId="{8F586A7C-6967-4D03-9514-025F31438795}" destId="{04E8E629-A040-4E48-B560-8508931D7422}" srcOrd="28" destOrd="0" presId="urn:microsoft.com/office/officeart/2005/8/layout/list1"/>
    <dgm:cxn modelId="{667E912F-650B-4074-A939-BEF60F8B0A5C}" type="presParOf" srcId="{04E8E629-A040-4E48-B560-8508931D7422}" destId="{72442D83-CB10-45B7-8AF3-4F70BCDD247A}" srcOrd="0" destOrd="0" presId="urn:microsoft.com/office/officeart/2005/8/layout/list1"/>
    <dgm:cxn modelId="{FCFDC7CC-3C11-41F4-B278-F0ADCA5B5068}" type="presParOf" srcId="{04E8E629-A040-4E48-B560-8508931D7422}" destId="{3AB67C9D-CEEA-4E18-9029-4FF84F3B8F94}" srcOrd="1" destOrd="0" presId="urn:microsoft.com/office/officeart/2005/8/layout/list1"/>
    <dgm:cxn modelId="{85364EF0-1926-481D-85DB-E9BCB71FAB88}" type="presParOf" srcId="{8F586A7C-6967-4D03-9514-025F31438795}" destId="{F5D2EB11-0D48-4B4D-ACD4-71584B9FB2B5}" srcOrd="29" destOrd="0" presId="urn:microsoft.com/office/officeart/2005/8/layout/list1"/>
    <dgm:cxn modelId="{20119E31-01AD-4C80-AB9D-30A0C91B240B}" type="presParOf" srcId="{8F586A7C-6967-4D03-9514-025F31438795}" destId="{44FEABF7-436D-4F81-A5F0-80C1E77D1ED9}" srcOrd="30" destOrd="0" presId="urn:microsoft.com/office/officeart/2005/8/layout/list1"/>
    <dgm:cxn modelId="{5EBC60B4-8AE5-4AF1-B9D2-81C089132987}" type="presParOf" srcId="{8F586A7C-6967-4D03-9514-025F31438795}" destId="{19A56EFC-1D2A-4441-868E-D1E2C7AB417C}" srcOrd="31" destOrd="0" presId="urn:microsoft.com/office/officeart/2005/8/layout/list1"/>
    <dgm:cxn modelId="{383492E6-AC47-4CDA-BCF8-D9C19094EE52}" type="presParOf" srcId="{8F586A7C-6967-4D03-9514-025F31438795}" destId="{2D0640BD-3941-417E-A294-C70E76CDA0FC}" srcOrd="32" destOrd="0" presId="urn:microsoft.com/office/officeart/2005/8/layout/list1"/>
    <dgm:cxn modelId="{C79ED2EF-DA5C-4E2B-98D3-BE3AFA164A6B}" type="presParOf" srcId="{2D0640BD-3941-417E-A294-C70E76CDA0FC}" destId="{99297CB2-F3C2-498D-8184-67076D1B6F9A}" srcOrd="0" destOrd="0" presId="urn:microsoft.com/office/officeart/2005/8/layout/list1"/>
    <dgm:cxn modelId="{86E3D393-247E-47ED-A8E6-4CCE415E479A}" type="presParOf" srcId="{2D0640BD-3941-417E-A294-C70E76CDA0FC}" destId="{3BE88107-DE9A-483C-A201-C9FC06B84F80}" srcOrd="1" destOrd="0" presId="urn:microsoft.com/office/officeart/2005/8/layout/list1"/>
    <dgm:cxn modelId="{B7226D76-546C-4AD4-BFAB-9FB385304575}" type="presParOf" srcId="{8F586A7C-6967-4D03-9514-025F31438795}" destId="{645EC636-0BF1-4D95-9A9F-A5AFAA2370FA}" srcOrd="33" destOrd="0" presId="urn:microsoft.com/office/officeart/2005/8/layout/list1"/>
    <dgm:cxn modelId="{E23F3E23-D474-4D28-A722-DED8732B4084}" type="presParOf" srcId="{8F586A7C-6967-4D03-9514-025F31438795}" destId="{3AC4AA21-CE88-4E45-B3A7-2191B1053DA8}" srcOrd="34" destOrd="0" presId="urn:microsoft.com/office/officeart/2005/8/layout/list1"/>
    <dgm:cxn modelId="{7F43CAFC-E949-4385-87CE-A40B4D63B391}" type="presParOf" srcId="{8F586A7C-6967-4D03-9514-025F31438795}" destId="{A9BE7FC6-61D5-4F64-8833-ADA8F0E13E26}" srcOrd="35" destOrd="0" presId="urn:microsoft.com/office/officeart/2005/8/layout/list1"/>
    <dgm:cxn modelId="{9E90D0C3-74BC-4079-89B6-923C79B32E65}" type="presParOf" srcId="{8F586A7C-6967-4D03-9514-025F31438795}" destId="{64A48CCD-4240-49A2-8268-5CBF29729F3A}" srcOrd="36" destOrd="0" presId="urn:microsoft.com/office/officeart/2005/8/layout/list1"/>
    <dgm:cxn modelId="{BFE43652-7068-4F4B-B1F5-322969CD8D04}" type="presParOf" srcId="{64A48CCD-4240-49A2-8268-5CBF29729F3A}" destId="{595A0121-D742-4030-B363-12D34BDB911E}" srcOrd="0" destOrd="0" presId="urn:microsoft.com/office/officeart/2005/8/layout/list1"/>
    <dgm:cxn modelId="{64DCE8E6-F213-4FDF-B57B-F9649053542A}" type="presParOf" srcId="{64A48CCD-4240-49A2-8268-5CBF29729F3A}" destId="{68D8DA57-0EBD-4E5D-B021-8D1122922956}" srcOrd="1" destOrd="0" presId="urn:microsoft.com/office/officeart/2005/8/layout/list1"/>
    <dgm:cxn modelId="{9AAB923D-B581-46E4-B1FF-951247486155}" type="presParOf" srcId="{8F586A7C-6967-4D03-9514-025F31438795}" destId="{B768BDAD-8AD8-4D76-917B-8196E9D038BE}" srcOrd="37" destOrd="0" presId="urn:microsoft.com/office/officeart/2005/8/layout/list1"/>
    <dgm:cxn modelId="{F6ACE087-3322-4263-B045-2DDA77AE7B21}" type="presParOf" srcId="{8F586A7C-6967-4D03-9514-025F31438795}" destId="{A181CBA5-C6F0-4A2F-B48F-CB80F018BBF8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11C96-21BC-4FC7-A4D3-64C4E8F86B5D}">
      <dsp:nvSpPr>
        <dsp:cNvPr id="0" name=""/>
        <dsp:cNvSpPr/>
      </dsp:nvSpPr>
      <dsp:spPr>
        <a:xfrm>
          <a:off x="0" y="455388"/>
          <a:ext cx="934181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EF8F4A-E257-4C81-A630-4E08A8548D16}">
      <dsp:nvSpPr>
        <dsp:cNvPr id="0" name=""/>
        <dsp:cNvSpPr/>
      </dsp:nvSpPr>
      <dsp:spPr>
        <a:xfrm>
          <a:off x="467090" y="174948"/>
          <a:ext cx="6539272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169" tIns="0" rIns="24716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/>
            <a:t>Слушайте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не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только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слова</a:t>
          </a:r>
          <a:r>
            <a:rPr lang="ru-RU" sz="2400" b="1" kern="1200" dirty="0" smtClean="0"/>
            <a:t> </a:t>
          </a:r>
          <a:endParaRPr lang="ru-RU" sz="2400" kern="1200" dirty="0"/>
        </a:p>
      </dsp:txBody>
      <dsp:txXfrm>
        <a:off x="494470" y="202328"/>
        <a:ext cx="6484512" cy="506120"/>
      </dsp:txXfrm>
    </dsp:sp>
    <dsp:sp modelId="{293A627B-FD11-4A40-BE97-6E27F1E4BF14}">
      <dsp:nvSpPr>
        <dsp:cNvPr id="0" name=""/>
        <dsp:cNvSpPr/>
      </dsp:nvSpPr>
      <dsp:spPr>
        <a:xfrm>
          <a:off x="0" y="1317228"/>
          <a:ext cx="934181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6B229F-C796-4351-B6F6-EF7DBE2EF3DE}">
      <dsp:nvSpPr>
        <dsp:cNvPr id="0" name=""/>
        <dsp:cNvSpPr/>
      </dsp:nvSpPr>
      <dsp:spPr>
        <a:xfrm>
          <a:off x="467090" y="1036788"/>
          <a:ext cx="6539272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169" tIns="0" rIns="24716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/>
            <a:t>Задайте "Паузу":</a:t>
          </a:r>
          <a:endParaRPr lang="ru-RU" sz="2400" kern="1200"/>
        </a:p>
      </dsp:txBody>
      <dsp:txXfrm>
        <a:off x="494470" y="1064168"/>
        <a:ext cx="6484512" cy="506120"/>
      </dsp:txXfrm>
    </dsp:sp>
    <dsp:sp modelId="{0C43EC4E-BA63-4615-96FC-EE716EE0D43D}">
      <dsp:nvSpPr>
        <dsp:cNvPr id="0" name=""/>
        <dsp:cNvSpPr/>
      </dsp:nvSpPr>
      <dsp:spPr>
        <a:xfrm>
          <a:off x="0" y="2179068"/>
          <a:ext cx="934181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2D4B58-AF9F-4106-A9A3-5A41C2EA2667}">
      <dsp:nvSpPr>
        <dsp:cNvPr id="0" name=""/>
        <dsp:cNvSpPr/>
      </dsp:nvSpPr>
      <dsp:spPr>
        <a:xfrm>
          <a:off x="467090" y="1898628"/>
          <a:ext cx="6539272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169" tIns="0" rIns="24716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/>
            <a:t>Проверяйте себя</a:t>
          </a:r>
          <a:endParaRPr lang="ru-RU" sz="2400" kern="1200"/>
        </a:p>
      </dsp:txBody>
      <dsp:txXfrm>
        <a:off x="494470" y="1926008"/>
        <a:ext cx="6484512" cy="506120"/>
      </dsp:txXfrm>
    </dsp:sp>
    <dsp:sp modelId="{42F1B2AD-5B5D-46CA-AF3D-93B594C4CA7E}">
      <dsp:nvSpPr>
        <dsp:cNvPr id="0" name=""/>
        <dsp:cNvSpPr/>
      </dsp:nvSpPr>
      <dsp:spPr>
        <a:xfrm>
          <a:off x="0" y="3040908"/>
          <a:ext cx="934181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CB48CE-48B6-4F3E-8420-DAB610774C1F}">
      <dsp:nvSpPr>
        <dsp:cNvPr id="0" name=""/>
        <dsp:cNvSpPr/>
      </dsp:nvSpPr>
      <dsp:spPr>
        <a:xfrm>
          <a:off x="467090" y="2760468"/>
          <a:ext cx="6539272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169" tIns="0" rIns="24716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/>
            <a:t>Примите эмоции</a:t>
          </a:r>
          <a:endParaRPr lang="ru-RU" sz="2400" kern="1200"/>
        </a:p>
      </dsp:txBody>
      <dsp:txXfrm>
        <a:off x="494470" y="2787848"/>
        <a:ext cx="6484512" cy="506120"/>
      </dsp:txXfrm>
    </dsp:sp>
    <dsp:sp modelId="{C7838058-B92A-4F53-B513-4F3048D62ECF}">
      <dsp:nvSpPr>
        <dsp:cNvPr id="0" name=""/>
        <dsp:cNvSpPr/>
      </dsp:nvSpPr>
      <dsp:spPr>
        <a:xfrm>
          <a:off x="0" y="3902748"/>
          <a:ext cx="934181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142E23-EE10-4879-B86F-C6A8F871D27C}">
      <dsp:nvSpPr>
        <dsp:cNvPr id="0" name=""/>
        <dsp:cNvSpPr/>
      </dsp:nvSpPr>
      <dsp:spPr>
        <a:xfrm>
          <a:off x="467090" y="3622308"/>
          <a:ext cx="6539272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169" tIns="0" rIns="24716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/>
            <a:t>Ищите корень</a:t>
          </a:r>
          <a:endParaRPr lang="ru-RU" sz="2400" kern="1200"/>
        </a:p>
      </dsp:txBody>
      <dsp:txXfrm>
        <a:off x="494470" y="3649688"/>
        <a:ext cx="6484512" cy="506120"/>
      </dsp:txXfrm>
    </dsp:sp>
    <dsp:sp modelId="{319D9522-0DDD-4F35-B0D0-B79DAD9026CB}">
      <dsp:nvSpPr>
        <dsp:cNvPr id="0" name=""/>
        <dsp:cNvSpPr/>
      </dsp:nvSpPr>
      <dsp:spPr>
        <a:xfrm>
          <a:off x="0" y="4764588"/>
          <a:ext cx="934181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BDFF1E-BAD9-4A5D-9601-17C38152B86D}">
      <dsp:nvSpPr>
        <dsp:cNvPr id="0" name=""/>
        <dsp:cNvSpPr/>
      </dsp:nvSpPr>
      <dsp:spPr>
        <a:xfrm>
          <a:off x="467090" y="4484148"/>
          <a:ext cx="6539272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169" tIns="0" rIns="24716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/>
            <a:t>Будьте гибкими</a:t>
          </a:r>
          <a:endParaRPr lang="ru-RU" sz="2400" kern="1200"/>
        </a:p>
      </dsp:txBody>
      <dsp:txXfrm>
        <a:off x="494470" y="4511528"/>
        <a:ext cx="6484512" cy="506120"/>
      </dsp:txXfrm>
    </dsp:sp>
    <dsp:sp modelId="{2AED0083-E334-42FF-BF17-33D89BE8528B}">
      <dsp:nvSpPr>
        <dsp:cNvPr id="0" name=""/>
        <dsp:cNvSpPr/>
      </dsp:nvSpPr>
      <dsp:spPr>
        <a:xfrm>
          <a:off x="0" y="5626428"/>
          <a:ext cx="934181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84793-6AF9-437A-8068-9EDC963C076C}">
      <dsp:nvSpPr>
        <dsp:cNvPr id="0" name=""/>
        <dsp:cNvSpPr/>
      </dsp:nvSpPr>
      <dsp:spPr>
        <a:xfrm>
          <a:off x="467090" y="5345988"/>
          <a:ext cx="6539272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169" tIns="0" rIns="24716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/>
            <a:t>Поддерживайте, а не осуждайте</a:t>
          </a:r>
          <a:endParaRPr lang="ru-RU" sz="2400" kern="1200"/>
        </a:p>
      </dsp:txBody>
      <dsp:txXfrm>
        <a:off x="494470" y="5373368"/>
        <a:ext cx="6484512" cy="506120"/>
      </dsp:txXfrm>
    </dsp:sp>
    <dsp:sp modelId="{44FEABF7-436D-4F81-A5F0-80C1E77D1ED9}">
      <dsp:nvSpPr>
        <dsp:cNvPr id="0" name=""/>
        <dsp:cNvSpPr/>
      </dsp:nvSpPr>
      <dsp:spPr>
        <a:xfrm>
          <a:off x="0" y="6488268"/>
          <a:ext cx="934181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67C9D-CEEA-4E18-9029-4FF84F3B8F94}">
      <dsp:nvSpPr>
        <dsp:cNvPr id="0" name=""/>
        <dsp:cNvSpPr/>
      </dsp:nvSpPr>
      <dsp:spPr>
        <a:xfrm>
          <a:off x="467090" y="6207828"/>
          <a:ext cx="6539272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169" tIns="0" rIns="24716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 </a:t>
          </a:r>
          <a:r>
            <a:rPr lang="en-US" sz="2400" b="1" kern="1200" dirty="0" err="1" smtClean="0"/>
            <a:t>Избегайте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ментальных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ловушек</a:t>
          </a:r>
          <a:endParaRPr lang="ru-RU" sz="2400" kern="1200" dirty="0"/>
        </a:p>
      </dsp:txBody>
      <dsp:txXfrm>
        <a:off x="494470" y="6235208"/>
        <a:ext cx="6484512" cy="506120"/>
      </dsp:txXfrm>
    </dsp:sp>
    <dsp:sp modelId="{3AC4AA21-CE88-4E45-B3A7-2191B1053DA8}">
      <dsp:nvSpPr>
        <dsp:cNvPr id="0" name=""/>
        <dsp:cNvSpPr/>
      </dsp:nvSpPr>
      <dsp:spPr>
        <a:xfrm>
          <a:off x="0" y="7350108"/>
          <a:ext cx="934181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E88107-DE9A-483C-A201-C9FC06B84F80}">
      <dsp:nvSpPr>
        <dsp:cNvPr id="0" name=""/>
        <dsp:cNvSpPr/>
      </dsp:nvSpPr>
      <dsp:spPr>
        <a:xfrm>
          <a:off x="467090" y="7069668"/>
          <a:ext cx="6539272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169" tIns="0" rIns="24716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smtClean="0"/>
            <a:t>Цените обратную связь</a:t>
          </a:r>
          <a:endParaRPr lang="ru-RU" sz="2400" kern="1200"/>
        </a:p>
      </dsp:txBody>
      <dsp:txXfrm>
        <a:off x="494470" y="7097048"/>
        <a:ext cx="6484512" cy="506120"/>
      </dsp:txXfrm>
    </dsp:sp>
    <dsp:sp modelId="{A181CBA5-C6F0-4A2F-B48F-CB80F018BBF8}">
      <dsp:nvSpPr>
        <dsp:cNvPr id="0" name=""/>
        <dsp:cNvSpPr/>
      </dsp:nvSpPr>
      <dsp:spPr>
        <a:xfrm>
          <a:off x="0" y="8211948"/>
          <a:ext cx="9341818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D8DA57-0EBD-4E5D-B021-8D1122922956}">
      <dsp:nvSpPr>
        <dsp:cNvPr id="0" name=""/>
        <dsp:cNvSpPr/>
      </dsp:nvSpPr>
      <dsp:spPr>
        <a:xfrm>
          <a:off x="467090" y="7931508"/>
          <a:ext cx="6539272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169" tIns="0" rIns="247169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/>
            <a:t>Практикуйте</a:t>
          </a:r>
          <a:r>
            <a:rPr lang="en-US" sz="2400" b="1" kern="1200" dirty="0" smtClean="0"/>
            <a:t> </a:t>
          </a:r>
          <a:r>
            <a:rPr lang="en-US" sz="2400" b="1" kern="1200" dirty="0" err="1" smtClean="0"/>
            <a:t>благодарность</a:t>
          </a:r>
          <a:endParaRPr lang="ru-RU" sz="2400" b="1" kern="1200" dirty="0"/>
        </a:p>
      </dsp:txBody>
      <dsp:txXfrm>
        <a:off x="494470" y="7958888"/>
        <a:ext cx="6484512" cy="50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270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057" y="4023362"/>
            <a:ext cx="10698479" cy="3620449"/>
          </a:xfrm>
        </p:spPr>
        <p:txBody>
          <a:bodyPr anchor="b">
            <a:normAutofit/>
          </a:bodyPr>
          <a:lstStyle>
            <a:lvl1pPr>
              <a:defRPr sz="64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7057" y="7643807"/>
            <a:ext cx="10698479" cy="180205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9808701"/>
            <a:ext cx="1375540" cy="592633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6" y="9817293"/>
            <a:ext cx="9143999" cy="584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6918098"/>
            <a:ext cx="2093582" cy="1245743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7247265"/>
            <a:ext cx="935720" cy="5842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30816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975360"/>
            <a:ext cx="10698479" cy="4987264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6" y="6966474"/>
            <a:ext cx="10698479" cy="2489383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9808701"/>
            <a:ext cx="1375540" cy="592633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6" y="9817293"/>
            <a:ext cx="9143999" cy="584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085081"/>
            <a:ext cx="1906232" cy="811675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190623"/>
            <a:ext cx="935720" cy="5842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08830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40" y="975360"/>
            <a:ext cx="10072711" cy="463296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30015" y="5608320"/>
            <a:ext cx="9043865" cy="6096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6" y="6966474"/>
            <a:ext cx="10698479" cy="2489383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9808701"/>
            <a:ext cx="1375540" cy="592633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6" y="9817293"/>
            <a:ext cx="9143999" cy="584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5085081"/>
            <a:ext cx="1906232" cy="811675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190623"/>
            <a:ext cx="935720" cy="5842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61182" y="1036809"/>
            <a:ext cx="731520" cy="93564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37822" y="4648490"/>
            <a:ext cx="731520" cy="93564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970434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3901441"/>
            <a:ext cx="10698480" cy="4359752"/>
          </a:xfrm>
        </p:spPr>
        <p:txBody>
          <a:bodyPr anchor="b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8290560"/>
            <a:ext cx="10698480" cy="116739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9808701"/>
            <a:ext cx="1375540" cy="592633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6" y="9817293"/>
            <a:ext cx="9143999" cy="584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7858761"/>
            <a:ext cx="1906232" cy="811675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7972940"/>
            <a:ext cx="935720" cy="5842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49245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19940" y="975360"/>
            <a:ext cx="10072711" cy="463296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6949440"/>
            <a:ext cx="10698480" cy="134112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8290560"/>
            <a:ext cx="10698480" cy="116739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9808701"/>
            <a:ext cx="1375540" cy="592633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6" y="9817293"/>
            <a:ext cx="9143999" cy="584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7858761"/>
            <a:ext cx="1906232" cy="811675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7972940"/>
            <a:ext cx="935720" cy="5842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61182" y="1036809"/>
            <a:ext cx="731520" cy="93564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7822" y="4648490"/>
            <a:ext cx="731520" cy="93564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159266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1003851"/>
            <a:ext cx="10698479" cy="4608032"/>
          </a:xfrm>
        </p:spPr>
        <p:txBody>
          <a:bodyPr anchor="ctr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6949440"/>
            <a:ext cx="10698480" cy="134112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8290560"/>
            <a:ext cx="10698480" cy="116739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9808701"/>
            <a:ext cx="1375540" cy="592633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6" y="9817293"/>
            <a:ext cx="9143999" cy="584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7858761"/>
            <a:ext cx="1906232" cy="811675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7972940"/>
            <a:ext cx="935720" cy="5842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57312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9808701"/>
            <a:ext cx="1375540" cy="592633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6" y="9817293"/>
            <a:ext cx="9143999" cy="584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1143001"/>
            <a:ext cx="1906232" cy="811675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87120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3776" y="1003849"/>
            <a:ext cx="2649121" cy="845410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07054" y="1003849"/>
            <a:ext cx="7772400" cy="845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9808701"/>
            <a:ext cx="1375540" cy="592633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6" y="9817293"/>
            <a:ext cx="9143999" cy="584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1143001"/>
            <a:ext cx="1906232" cy="811675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80956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3045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83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65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1" y="998576"/>
            <a:ext cx="10694024" cy="204942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054" y="3413760"/>
            <a:ext cx="10698480" cy="604419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9808701"/>
            <a:ext cx="1375540" cy="592633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6" y="9817293"/>
            <a:ext cx="9143999" cy="584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1143001"/>
            <a:ext cx="1906232" cy="811675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8528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4031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039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9400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414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631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92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3294000"/>
            <a:ext cx="10698479" cy="2350080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6" y="5648207"/>
            <a:ext cx="10698479" cy="137664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433935" y="9808701"/>
            <a:ext cx="1375540" cy="592633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7056" y="9817293"/>
            <a:ext cx="9143999" cy="584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085081"/>
            <a:ext cx="1906232" cy="811675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190623"/>
            <a:ext cx="935720" cy="5842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79571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7055" y="3413760"/>
            <a:ext cx="5176637" cy="604419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28897" y="3401956"/>
            <a:ext cx="5176637" cy="604419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9808701"/>
            <a:ext cx="1375540" cy="592633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6" y="9817293"/>
            <a:ext cx="9143999" cy="584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026" y="1143001"/>
            <a:ext cx="1906232" cy="811675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1260452"/>
            <a:ext cx="935720" cy="5842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50283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248" y="3156325"/>
            <a:ext cx="4791278" cy="922019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7055" y="4078345"/>
            <a:ext cx="5211472" cy="536649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07957" y="3151160"/>
            <a:ext cx="4798801" cy="922019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00349" y="4073181"/>
            <a:ext cx="5206409" cy="536649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433935" y="9808701"/>
            <a:ext cx="1375540" cy="592633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07056" y="9817293"/>
            <a:ext cx="9143999" cy="584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026" y="1143001"/>
            <a:ext cx="1906232" cy="811675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1260452"/>
            <a:ext cx="935720" cy="5842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0326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433935" y="9808701"/>
            <a:ext cx="1375540" cy="592633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07056" y="9817293"/>
            <a:ext cx="9143999" cy="584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5026" y="1143001"/>
            <a:ext cx="1906232" cy="811675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13747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433935" y="9808701"/>
            <a:ext cx="1375540" cy="592633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07056" y="9817293"/>
            <a:ext cx="9143999" cy="584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026" y="1143001"/>
            <a:ext cx="1906232" cy="811675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74478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713741"/>
            <a:ext cx="4206239" cy="156209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7614" y="713742"/>
            <a:ext cx="6217920" cy="8663941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2557782"/>
            <a:ext cx="4206239" cy="6819897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9808701"/>
            <a:ext cx="1375540" cy="592633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6" y="9817293"/>
            <a:ext cx="9143999" cy="584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1143001"/>
            <a:ext cx="1906232" cy="811675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1205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7680960"/>
            <a:ext cx="10698480" cy="906781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7054" y="1015944"/>
            <a:ext cx="10698480" cy="6167952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8587741"/>
            <a:ext cx="10698480" cy="789939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433935" y="9808701"/>
            <a:ext cx="1375540" cy="592633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07056" y="9817293"/>
            <a:ext cx="9143999" cy="584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7858761"/>
            <a:ext cx="1906232" cy="811675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7972940"/>
            <a:ext cx="935720" cy="5842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37407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365760"/>
            <a:ext cx="3421819" cy="10621805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32666" y="-1257"/>
            <a:ext cx="2828009" cy="10966463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19456" cy="10972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10" y="998576"/>
            <a:ext cx="10694024" cy="2049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4" y="3413760"/>
            <a:ext cx="10698480" cy="6217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38175" y="1260452"/>
            <a:ext cx="935720" cy="584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432472" y="10447827"/>
            <a:ext cx="4197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accent4">
                    <a:lumMod val="75000"/>
                  </a:schemeClr>
                </a:solidFill>
              </a:rPr>
              <a:t>Уроки истории с Аллой Николаевной</a:t>
            </a:r>
            <a:endParaRPr lang="ru-RU" sz="1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343" y="10183009"/>
            <a:ext cx="566304" cy="75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782" y="1005981"/>
            <a:ext cx="5735782" cy="8678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0"/>
          <p:cNvSpPr/>
          <p:nvPr/>
        </p:nvSpPr>
        <p:spPr>
          <a:xfrm>
            <a:off x="904625" y="776618"/>
            <a:ext cx="10636211" cy="18557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4000" b="1" dirty="0">
                <a:solidFill>
                  <a:srgbClr val="C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Эмоциональный интеллект: </a:t>
            </a:r>
            <a:r>
              <a:rPr lang="ru-RU" sz="4000" b="1" dirty="0" smtClean="0">
                <a:solidFill>
                  <a:srgbClr val="C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т</a:t>
            </a:r>
            <a:r>
              <a:rPr lang="en-US" sz="4000" b="1" dirty="0" err="1" smtClean="0">
                <a:solidFill>
                  <a:srgbClr val="C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вой</a:t>
            </a:r>
            <a:r>
              <a:rPr lang="en-US" sz="4000" b="1" dirty="0" smtClean="0">
                <a:solidFill>
                  <a:srgbClr val="C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внутренний суперсигнал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904625" y="3048271"/>
            <a:ext cx="75564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Практический воркшоп для 10-го класса по развитию ключевого навыка XXI века.</a:t>
            </a:r>
            <a:endParaRPr lang="en-US" sz="2800" b="1" dirty="0"/>
          </a:p>
        </p:txBody>
      </p:sp>
      <p:sp>
        <p:nvSpPr>
          <p:cNvPr id="5" name="Text 2"/>
          <p:cNvSpPr/>
          <p:nvPr/>
        </p:nvSpPr>
        <p:spPr>
          <a:xfrm>
            <a:off x="904625" y="4371196"/>
            <a:ext cx="7556421" cy="13605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Цель: Понять структуру эмоционального интеллекта (ЭИ) и начать применять его базовые инструменты для самопознания и эффективного общения.</a:t>
            </a:r>
            <a:endParaRPr lang="en-US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45846" y="7629481"/>
            <a:ext cx="7315200" cy="23083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2400" b="1" dirty="0" err="1"/>
              <a:t>Воркшоп</a:t>
            </a:r>
            <a:r>
              <a:rPr lang="ru-RU" sz="2400" b="1" dirty="0"/>
              <a:t> — это интерактивное обучающее мероприятие или совместная работа в небольшой группе, где участники не просто слушают теорию, а сразу применяют знания на практике, создавая конкретный продукт, решая задачу или обмениваясь опытом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75755" y="443865"/>
            <a:ext cx="7412355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600" b="1" dirty="0">
                <a:solidFill>
                  <a:schemeClr val="accent1"/>
                </a:solidFill>
                <a:latin typeface="+mj-lt"/>
                <a:ea typeface="Inter Bold" pitchFamily="34" charset="-122"/>
                <a:cs typeface="Inter Bold" pitchFamily="34" charset="-120"/>
              </a:rPr>
              <a:t>Рефлексия: «Возьми с собой»</a:t>
            </a:r>
            <a:endParaRPr lang="en-US" sz="3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904626" y="1305271"/>
            <a:ext cx="7556421" cy="1156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Чтобы обучение стало действием, необходимо закрепить личный инсайт. Что самое важное вы унесете с собой сегодня?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3171230"/>
            <a:ext cx="963930" cy="2159556"/>
          </a:xfrm>
          <a:prstGeom prst="roundRect">
            <a:avLst>
              <a:gd name="adj" fmla="val 36003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095018" y="4025027"/>
            <a:ext cx="361474" cy="451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2719139" y="2895588"/>
            <a:ext cx="333136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Выберите одну фразу</a:t>
            </a:r>
            <a:endParaRPr lang="en-US" sz="2350" dirty="0">
              <a:solidFill>
                <a:srgbClr val="C0000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1998702" y="3587007"/>
            <a:ext cx="6351508" cy="11565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Напишите на стикере-облачке одну конкретную фразу или действие, которое вы хотите попробовать использовать на этой неделе.</a:t>
            </a:r>
            <a:endParaRPr lang="en-US" sz="2400" b="1" dirty="0"/>
          </a:p>
        </p:txBody>
      </p:sp>
      <p:sp>
        <p:nvSpPr>
          <p:cNvPr id="9" name="Shape 6"/>
          <p:cNvSpPr/>
          <p:nvPr/>
        </p:nvSpPr>
        <p:spPr>
          <a:xfrm>
            <a:off x="793790" y="5571768"/>
            <a:ext cx="963930" cy="2448639"/>
          </a:xfrm>
          <a:prstGeom prst="roundRect">
            <a:avLst>
              <a:gd name="adj" fmla="val 36003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095018" y="6570107"/>
            <a:ext cx="361474" cy="451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800" dirty="0"/>
          </a:p>
        </p:txBody>
      </p:sp>
      <p:sp>
        <p:nvSpPr>
          <p:cNvPr id="11" name="Text 8"/>
          <p:cNvSpPr/>
          <p:nvPr/>
        </p:nvSpPr>
        <p:spPr>
          <a:xfrm>
            <a:off x="2877980" y="5195292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Примеры действий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835467" y="5820581"/>
            <a:ext cx="6351508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ea typeface="Inter" pitchFamily="34" charset="-122"/>
                <a:cs typeface="Inter" pitchFamily="34" charset="-120"/>
              </a:rPr>
              <a:t>«Сделать паузу, прежде чем ответить на критику».</a:t>
            </a:r>
            <a:endParaRPr lang="en-US" sz="2400" b="1" dirty="0"/>
          </a:p>
        </p:txBody>
      </p:sp>
      <p:sp>
        <p:nvSpPr>
          <p:cNvPr id="13" name="Text 10"/>
          <p:cNvSpPr/>
          <p:nvPr/>
        </p:nvSpPr>
        <p:spPr>
          <a:xfrm>
            <a:off x="1806178" y="6425351"/>
            <a:ext cx="6351508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«</a:t>
            </a:r>
            <a:r>
              <a:rPr lang="en-US" sz="2400" b="1" dirty="0">
                <a:ea typeface="Inter" pitchFamily="34" charset="-122"/>
                <a:cs typeface="Inter" pitchFamily="34" charset="-120"/>
              </a:rPr>
              <a:t>Вспомнить</a:t>
            </a: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 про дыхание, когда начну нервничать».</a:t>
            </a:r>
            <a:endParaRPr lang="en-US" sz="2400" b="1" dirty="0"/>
          </a:p>
        </p:txBody>
      </p:sp>
      <p:sp>
        <p:nvSpPr>
          <p:cNvPr id="14" name="Text 11"/>
          <p:cNvSpPr/>
          <p:nvPr/>
        </p:nvSpPr>
        <p:spPr>
          <a:xfrm>
            <a:off x="2053881" y="7166350"/>
            <a:ext cx="6351508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ea typeface="Inter" pitchFamily="34" charset="-122"/>
                <a:cs typeface="Inter" pitchFamily="34" charset="-120"/>
              </a:rPr>
              <a:t>«Спросить друга о его чувствах».</a:t>
            </a:r>
            <a:endParaRPr lang="en-US" sz="2400" b="1" dirty="0"/>
          </a:p>
        </p:txBody>
      </p:sp>
      <p:sp>
        <p:nvSpPr>
          <p:cNvPr id="15" name="Shape 12"/>
          <p:cNvSpPr/>
          <p:nvPr/>
        </p:nvSpPr>
        <p:spPr>
          <a:xfrm>
            <a:off x="793790" y="8261390"/>
            <a:ext cx="963930" cy="1774031"/>
          </a:xfrm>
          <a:prstGeom prst="roundRect">
            <a:avLst>
              <a:gd name="adj" fmla="val 360033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1095018" y="8922425"/>
            <a:ext cx="361474" cy="451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800" dirty="0"/>
          </a:p>
        </p:txBody>
      </p:sp>
      <p:sp>
        <p:nvSpPr>
          <p:cNvPr id="17" name="Text 14"/>
          <p:cNvSpPr/>
          <p:nvPr/>
        </p:nvSpPr>
        <p:spPr>
          <a:xfrm>
            <a:off x="2551510" y="8116845"/>
            <a:ext cx="3012519" cy="3764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Закрепление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8" name="Text 15"/>
          <p:cNvSpPr/>
          <p:nvPr/>
        </p:nvSpPr>
        <p:spPr>
          <a:xfrm>
            <a:off x="2413517" y="8948440"/>
            <a:ext cx="6351508" cy="771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latin typeface="+mj-lt"/>
                <a:ea typeface="Inter" pitchFamily="34" charset="-122"/>
                <a:cs typeface="Inter" pitchFamily="34" charset="-120"/>
              </a:rPr>
              <a:t>Поделитесь своим выбором с классом. Каждое озвученное действие укрепляет ваше намерение.</a:t>
            </a:r>
            <a:endParaRPr lang="en-US" sz="2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95467" y="301561"/>
            <a:ext cx="9208056" cy="4798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 err="1">
                <a:solidFill>
                  <a:schemeClr val="accent1"/>
                </a:solidFill>
                <a:ea typeface="Inter Bold" pitchFamily="34" charset="-122"/>
                <a:cs typeface="Inter Bold" pitchFamily="34" charset="-120"/>
              </a:rPr>
              <a:t>Домашнее</a:t>
            </a:r>
            <a:r>
              <a:rPr lang="en-US" sz="3000" b="1" dirty="0">
                <a:solidFill>
                  <a:schemeClr val="accent1"/>
                </a:solidFill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000" b="1" dirty="0" err="1" smtClean="0">
                <a:solidFill>
                  <a:schemeClr val="accent1"/>
                </a:solidFill>
                <a:ea typeface="Inter Bold" pitchFamily="34" charset="-122"/>
                <a:cs typeface="Inter Bold" pitchFamily="34" charset="-120"/>
              </a:rPr>
              <a:t>задание</a:t>
            </a:r>
            <a:r>
              <a:rPr lang="ru-RU" sz="3000" b="1" dirty="0" smtClean="0">
                <a:solidFill>
                  <a:schemeClr val="accent1"/>
                </a:solidFill>
                <a:ea typeface="Inter Bold" pitchFamily="34" charset="-122"/>
                <a:cs typeface="Inter Bold" pitchFamily="34" charset="-120"/>
              </a:rPr>
              <a:t> </a:t>
            </a:r>
            <a:endParaRPr lang="en-US" sz="3000" dirty="0">
              <a:solidFill>
                <a:schemeClr val="accent1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75335" y="797729"/>
            <a:ext cx="13094970" cy="3070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Продолжите развитие своего эмоционального интеллекта вне класса, используя эти простые задания: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933970" y="1771961"/>
            <a:ext cx="4446746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b="1" dirty="0" err="1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Вариант</a:t>
            </a:r>
            <a:r>
              <a:rPr lang="en-US" sz="2400" b="1" dirty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1</a:t>
            </a:r>
            <a:r>
              <a:rPr lang="ru-RU" sz="2400" b="1" dirty="0" smtClean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.</a:t>
            </a:r>
            <a:r>
              <a:rPr lang="en-US" sz="2400" b="1" dirty="0" smtClean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400" b="1" dirty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Мини-эксперимент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775335" y="2241063"/>
            <a:ext cx="6313408" cy="1228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ea typeface="Inter" pitchFamily="34" charset="-122"/>
                <a:cs typeface="Inter" pitchFamily="34" charset="-120"/>
              </a:rPr>
              <a:t>Осознанно примените один инструмент из «Аптечки первой помощи» (например, «Стоп-слово» или «Дыхание») в реальной ситуации, которая вас расстроила или разозлила. Кратко опишите, что получилось, и изменилась ли ваша реакция.</a:t>
            </a:r>
            <a:endParaRPr lang="en-US" sz="2400" b="1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318" y="5805627"/>
            <a:ext cx="4419362" cy="44193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4"/>
          <p:cNvSpPr/>
          <p:nvPr/>
        </p:nvSpPr>
        <p:spPr>
          <a:xfrm>
            <a:off x="8353132" y="1771960"/>
            <a:ext cx="4177308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400" b="1" dirty="0" err="1">
                <a:solidFill>
                  <a:schemeClr val="accent1"/>
                </a:solidFill>
                <a:ea typeface="Inter Bold" pitchFamily="34" charset="-122"/>
                <a:cs typeface="Inter Bold" pitchFamily="34" charset="-120"/>
              </a:rPr>
              <a:t>Вариант</a:t>
            </a:r>
            <a:r>
              <a:rPr lang="en-US" sz="2400" b="1" dirty="0">
                <a:solidFill>
                  <a:schemeClr val="accent1"/>
                </a:solidFill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  <a:ea typeface="Inter Bold" pitchFamily="34" charset="-122"/>
                <a:cs typeface="Inter Bold" pitchFamily="34" charset="-120"/>
              </a:rPr>
              <a:t>2</a:t>
            </a:r>
            <a:r>
              <a:rPr lang="ru-RU" sz="2400" b="1" dirty="0" smtClean="0">
                <a:solidFill>
                  <a:schemeClr val="accent1"/>
                </a:solidFill>
                <a:ea typeface="Inter Bold" pitchFamily="34" charset="-122"/>
                <a:cs typeface="Inter Bold" pitchFamily="34" charset="-120"/>
              </a:rPr>
              <a:t>.</a:t>
            </a:r>
            <a:r>
              <a:rPr lang="en-US" sz="2400" b="1" dirty="0" smtClean="0">
                <a:solidFill>
                  <a:schemeClr val="accent1"/>
                </a:solidFill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ea typeface="Inter Bold" pitchFamily="34" charset="-122"/>
                <a:cs typeface="Inter Bold" pitchFamily="34" charset="-120"/>
              </a:rPr>
              <a:t>Немой телевизор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8069515" y="2522005"/>
            <a:ext cx="6313408" cy="12282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ea typeface="Inter" pitchFamily="34" charset="-122"/>
                <a:cs typeface="Inter" pitchFamily="34" charset="-120"/>
              </a:rPr>
              <a:t>Посмотрите 5 минут любого сериала, ток-шоу или даже записи урока без звука. Запишите, какие эмоции вы увидели у героев и по каким признакам (движение глаз, наклон головы, жесты) вы их определили.</a:t>
            </a:r>
            <a:endParaRPr lang="en-US" sz="2400" b="1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151" y="5644580"/>
            <a:ext cx="4419362" cy="44193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59063" y="450057"/>
            <a:ext cx="115122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C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Начнем с внутреннего прогноза погоды</a:t>
            </a:r>
            <a:endParaRPr lang="en-US" sz="445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06434" y="1393963"/>
            <a:ext cx="130428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Эмоциональный интеллект начинается с осознания. Представьте, что внутри каждого из нас существует своя уникальная погодная станция.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790" y="3281363"/>
            <a:ext cx="4158615" cy="5156055"/>
          </a:xfrm>
          <a:prstGeom prst="roundRect">
            <a:avLst>
              <a:gd name="adj" fmla="val 2864"/>
            </a:avLst>
          </a:prstGeom>
          <a:solidFill>
            <a:srgbClr val="FFFFFF"/>
          </a:solidFill>
          <a:ln w="38100">
            <a:solidFill>
              <a:srgbClr val="C0C1D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31890" y="3319463"/>
            <a:ext cx="4082415" cy="850583"/>
          </a:xfrm>
          <a:prstGeom prst="roundRect">
            <a:avLst>
              <a:gd name="adj" fmla="val 8625"/>
            </a:avLst>
          </a:prstGeom>
          <a:solidFill>
            <a:srgbClr val="DADBF1"/>
          </a:solidFill>
          <a:ln/>
        </p:spPr>
      </p:sp>
      <p:sp>
        <p:nvSpPr>
          <p:cNvPr id="7" name="Text 4"/>
          <p:cNvSpPr/>
          <p:nvPr/>
        </p:nvSpPr>
        <p:spPr>
          <a:xfrm>
            <a:off x="1115378" y="3523238"/>
            <a:ext cx="3515439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ea typeface="Inter Bold" pitchFamily="34" charset="-122"/>
                <a:cs typeface="Inter Bold" pitchFamily="34" charset="-120"/>
              </a:rPr>
              <a:t>Внутренняя погода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1115378" y="4744667"/>
            <a:ext cx="3515439" cy="2267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Ваше настроение и состояние постоянно меняются, как и погода за окном. Это нормально.</a:t>
            </a:r>
            <a:endParaRPr lang="en-US" sz="2400" b="1" dirty="0"/>
          </a:p>
        </p:txBody>
      </p:sp>
      <p:sp>
        <p:nvSpPr>
          <p:cNvPr id="9" name="Shape 6"/>
          <p:cNvSpPr/>
          <p:nvPr/>
        </p:nvSpPr>
        <p:spPr>
          <a:xfrm>
            <a:off x="5216842" y="3319463"/>
            <a:ext cx="4177665" cy="5117955"/>
          </a:xfrm>
          <a:prstGeom prst="roundRect">
            <a:avLst>
              <a:gd name="adj" fmla="val 2864"/>
            </a:avLst>
          </a:prstGeom>
          <a:solidFill>
            <a:srgbClr val="FFFFFF"/>
          </a:solidFill>
          <a:ln w="38100">
            <a:solidFill>
              <a:srgbClr val="C0C1D7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273993" y="3319463"/>
            <a:ext cx="4082415" cy="850583"/>
          </a:xfrm>
          <a:prstGeom prst="roundRect">
            <a:avLst>
              <a:gd name="adj" fmla="val 8625"/>
            </a:avLst>
          </a:prstGeom>
          <a:solidFill>
            <a:srgbClr val="DADBF1"/>
          </a:solidFill>
          <a:ln/>
        </p:spPr>
      </p:sp>
      <p:sp>
        <p:nvSpPr>
          <p:cNvPr id="12" name="Text 8"/>
          <p:cNvSpPr/>
          <p:nvPr/>
        </p:nvSpPr>
        <p:spPr>
          <a:xfrm>
            <a:off x="5770124" y="3523238"/>
            <a:ext cx="3515439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ea typeface="Inter Bold" pitchFamily="34" charset="-122"/>
                <a:cs typeface="Inter Bold" pitchFamily="34" charset="-120"/>
              </a:rPr>
              <a:t>Эмодзи-прогноз</a:t>
            </a:r>
            <a:endParaRPr lang="en-US" sz="2800" dirty="0"/>
          </a:p>
        </p:txBody>
      </p:sp>
      <p:sp>
        <p:nvSpPr>
          <p:cNvPr id="13" name="Text 9"/>
          <p:cNvSpPr/>
          <p:nvPr/>
        </p:nvSpPr>
        <p:spPr>
          <a:xfrm>
            <a:off x="5557480" y="4714074"/>
            <a:ext cx="3515439" cy="2267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Опишите свое текущее внутреннее состояние, используя один-два эмодзи и одну фразу-комментарий.</a:t>
            </a:r>
            <a:endParaRPr lang="en-US" sz="2400" b="1" dirty="0"/>
          </a:p>
        </p:txBody>
      </p:sp>
      <p:sp>
        <p:nvSpPr>
          <p:cNvPr id="14" name="Shape 10"/>
          <p:cNvSpPr/>
          <p:nvPr/>
        </p:nvSpPr>
        <p:spPr>
          <a:xfrm>
            <a:off x="9677995" y="3281363"/>
            <a:ext cx="4158615" cy="5156055"/>
          </a:xfrm>
          <a:prstGeom prst="roundRect">
            <a:avLst>
              <a:gd name="adj" fmla="val 2864"/>
            </a:avLst>
          </a:prstGeom>
          <a:solidFill>
            <a:srgbClr val="FFFFFF"/>
          </a:solidFill>
          <a:ln w="38100">
            <a:solidFill>
              <a:srgbClr val="C0C1D7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716095" y="3319463"/>
            <a:ext cx="4082415" cy="850583"/>
          </a:xfrm>
          <a:prstGeom prst="roundRect">
            <a:avLst>
              <a:gd name="adj" fmla="val 8625"/>
            </a:avLst>
          </a:prstGeom>
          <a:solidFill>
            <a:srgbClr val="DADBF1"/>
          </a:solidFill>
          <a:ln/>
        </p:spPr>
      </p:sp>
      <p:sp>
        <p:nvSpPr>
          <p:cNvPr id="17" name="Text 12"/>
          <p:cNvSpPr/>
          <p:nvPr/>
        </p:nvSpPr>
        <p:spPr>
          <a:xfrm>
            <a:off x="10110420" y="3523238"/>
            <a:ext cx="3515439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ea typeface="Inter Bold" pitchFamily="34" charset="-122"/>
                <a:cs typeface="Inter Bold" pitchFamily="34" charset="-120"/>
              </a:rPr>
              <a:t>Первый шаг к ЭИ</a:t>
            </a:r>
            <a:endParaRPr lang="en-US" sz="2800" dirty="0"/>
          </a:p>
        </p:txBody>
      </p:sp>
      <p:sp>
        <p:nvSpPr>
          <p:cNvPr id="18" name="Text 13"/>
          <p:cNvSpPr/>
          <p:nvPr/>
        </p:nvSpPr>
        <p:spPr>
          <a:xfrm>
            <a:off x="10110419" y="4709896"/>
            <a:ext cx="3515439" cy="27210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Осознание и называние своей эмоции — это первый и самый важный элемент эмоционального интеллекта.</a:t>
            </a:r>
            <a:endParaRPr lang="en-US" sz="2400" b="1" dirty="0"/>
          </a:p>
        </p:txBody>
      </p:sp>
      <p:sp>
        <p:nvSpPr>
          <p:cNvPr id="19" name="Text 14"/>
          <p:cNvSpPr/>
          <p:nvPr/>
        </p:nvSpPr>
        <p:spPr>
          <a:xfrm>
            <a:off x="1223281" y="8695215"/>
            <a:ext cx="130428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Вывод: Тот, кто знает больше "слов" для описания эмоций, видит и понимает их гораздо точнее. Это основа ЭИ.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6158" y="1423554"/>
            <a:ext cx="2166412" cy="1388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4539" y="1380765"/>
            <a:ext cx="1677315" cy="123651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32060" y="1917958"/>
            <a:ext cx="96215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   Гроза </a:t>
            </a:r>
            <a:r>
              <a:rPr lang="ru-RU" sz="2000" b="1" dirty="0"/>
              <a:t>надвигается, кажется, я что-то забыл </a:t>
            </a:r>
            <a:r>
              <a:rPr lang="ru-RU" sz="2000" b="1" dirty="0" smtClean="0"/>
              <a:t>сделать  и мне страшно  </a:t>
            </a:r>
            <a:endParaRPr lang="ru-RU" sz="20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7528" y="3844373"/>
            <a:ext cx="2385042" cy="13411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5613" y="3806173"/>
            <a:ext cx="2137774" cy="129437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736710" y="4353691"/>
            <a:ext cx="5900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 Солнечно </a:t>
            </a:r>
            <a:r>
              <a:rPr lang="ru-RU" sz="2000" b="1" dirty="0"/>
              <a:t>и спокойно, все под </a:t>
            </a:r>
            <a:r>
              <a:rPr lang="ru-RU" sz="2000" b="1" dirty="0" smtClean="0"/>
              <a:t>контролем .</a:t>
            </a:r>
            <a:endParaRPr lang="ru-RU" sz="20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7631" y="6241810"/>
            <a:ext cx="1802344" cy="129506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54" y="5857394"/>
            <a:ext cx="1361209" cy="7688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03387" y="6641614"/>
            <a:ext cx="3572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Я – гений. У меня 10 !</a:t>
            </a:r>
            <a:endParaRPr lang="ru-RU" sz="2000" b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8452" y="8588498"/>
            <a:ext cx="1688002" cy="13679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03387" y="9087818"/>
            <a:ext cx="5306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 мне вообще все- равно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1205719" y="8903152"/>
            <a:ext cx="314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Теперь вы!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684" y="6970274"/>
            <a:ext cx="1246489" cy="156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213702" y="317097"/>
            <a:ext cx="8032313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C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Теория за 5 минут: 4 шага ЭИ</a:t>
            </a:r>
            <a:endParaRPr lang="en-US" sz="4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918481" y="1297456"/>
            <a:ext cx="13042821" cy="861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Эмоциональный интеллект — это не просто "быть добрым", это система из четырех взаимосвязанных навыков, ведущих от распознавания к эффективному управлению.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448" y="3157056"/>
            <a:ext cx="10934443" cy="400075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02641" y="2678073"/>
            <a:ext cx="2168326" cy="335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ea typeface="Inter Bold" pitchFamily="34" charset="-122"/>
                <a:cs typeface="Inter Bold" pitchFamily="34" charset="-120"/>
              </a:rPr>
              <a:t>Распознавание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2958619" y="3157056"/>
            <a:ext cx="2168326" cy="536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Уловить свои и чужие эмоции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5375157" y="6657178"/>
            <a:ext cx="2180240" cy="335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ea typeface="Inter Bold" pitchFamily="34" charset="-122"/>
                <a:cs typeface="Inter Bold" pitchFamily="34" charset="-120"/>
              </a:rPr>
              <a:t>Понимание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5126945" y="7173911"/>
            <a:ext cx="2492689" cy="536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Интерпретировать</a:t>
            </a:r>
            <a:r>
              <a:rPr lang="en-US" b="1" dirty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 причины эмоций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7356764" y="2734103"/>
            <a:ext cx="2168326" cy="335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Применение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381351" y="3133268"/>
            <a:ext cx="2168326" cy="8041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2060"/>
                </a:solidFill>
                <a:latin typeface="+mj-lt"/>
                <a:ea typeface="Inter" pitchFamily="34" charset="-122"/>
                <a:cs typeface="Inter" pitchFamily="34" charset="-120"/>
              </a:rPr>
              <a:t>Использовать эмоции для решений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Text 8"/>
          <p:cNvSpPr/>
          <p:nvPr/>
        </p:nvSpPr>
        <p:spPr>
          <a:xfrm>
            <a:off x="9008520" y="6646679"/>
            <a:ext cx="2168326" cy="4989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ea typeface="Inter Bold" pitchFamily="34" charset="-122"/>
                <a:cs typeface="Inter Bold" pitchFamily="34" charset="-120"/>
              </a:rPr>
              <a:t>Управление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5" name="Text 9"/>
          <p:cNvSpPr/>
          <p:nvPr/>
        </p:nvSpPr>
        <p:spPr>
          <a:xfrm>
            <a:off x="9008520" y="7112860"/>
            <a:ext cx="2168326" cy="8041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b="1" dirty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Регулировать реакции эффективно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7" name="Text 10"/>
          <p:cNvSpPr/>
          <p:nvPr/>
        </p:nvSpPr>
        <p:spPr>
          <a:xfrm>
            <a:off x="1562214" y="8874033"/>
            <a:ext cx="13042821" cy="861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Эти четыре ступени позволяют нам не только чувствовать, но и осознанно работать с эмоциями — своими и чужими.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690044" y="422970"/>
            <a:ext cx="7784187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ШАГ 1 &amp; 2: Восприятие и </a:t>
            </a:r>
            <a:r>
              <a:rPr lang="ru-RU" sz="3600" b="1" dirty="0" smtClean="0">
                <a:solidFill>
                  <a:srgbClr val="C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п</a:t>
            </a:r>
            <a:r>
              <a:rPr lang="en-US" sz="3600" b="1" dirty="0" err="1" smtClean="0">
                <a:solidFill>
                  <a:srgbClr val="C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онимание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60727" y="1480780"/>
            <a:ext cx="1304282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Первые два шага ЭИ сфокусированы на осознанности. Восприятие — это способность увидеть и назвать эмоцию; Понимание — это способность выяснить ее причину.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868692"/>
            <a:ext cx="5149334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C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Шаг 1: Восприятие (Распознать)</a:t>
            </a:r>
            <a:endParaRPr lang="en-US" sz="25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5" name="Text 3"/>
          <p:cNvSpPr/>
          <p:nvPr/>
        </p:nvSpPr>
        <p:spPr>
          <a:xfrm>
            <a:off x="558998" y="3527660"/>
            <a:ext cx="6262092" cy="232807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Обращать внимание на невербальные сигналы: мимику, позу, тон голоса. Пример: «Вижу, что одноклассник нахмурился и отворачивается. Понимаю, что он, вероятно, расстроен или смущен».</a:t>
            </a:r>
            <a:endParaRPr lang="en-US" sz="2400" b="1" dirty="0"/>
          </a:p>
        </p:txBody>
      </p:sp>
      <p:sp>
        <p:nvSpPr>
          <p:cNvPr id="7" name="Text 4"/>
          <p:cNvSpPr/>
          <p:nvPr/>
        </p:nvSpPr>
        <p:spPr>
          <a:xfrm>
            <a:off x="7941587" y="2701955"/>
            <a:ext cx="5902643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Шаг 2: Понимание (Понять причину)</a:t>
            </a:r>
            <a:endParaRPr lang="en-US" sz="2500" dirty="0">
              <a:solidFill>
                <a:srgbClr val="C00000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7808712" y="3522378"/>
            <a:ext cx="6262092" cy="222725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Умение анализировать контекст, чтобы определить, почему возникла эта эмоция. Пример: «Он расстроен, потому что его идею в проекте не поддержали или ему поставили низкую оценку».</a:t>
            </a:r>
            <a:endParaRPr lang="en-US" sz="2400" b="1" dirty="0"/>
          </a:p>
        </p:txBody>
      </p:sp>
      <p:sp>
        <p:nvSpPr>
          <p:cNvPr id="9" name="Shape 6"/>
          <p:cNvSpPr/>
          <p:nvPr/>
        </p:nvSpPr>
        <p:spPr>
          <a:xfrm>
            <a:off x="7582138" y="7102566"/>
            <a:ext cx="6262092" cy="1583888"/>
          </a:xfrm>
          <a:prstGeom prst="roundRect">
            <a:avLst>
              <a:gd name="adj" fmla="val 5639"/>
            </a:avLst>
          </a:prstGeom>
          <a:solidFill>
            <a:srgbClr val="C7C9EA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712" y="7681864"/>
            <a:ext cx="265748" cy="21264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301034" y="7277944"/>
            <a:ext cx="5358408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Этот навык — ваш личный "эмоциональный детектив", который помогает избежать недопонимания.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780" y="6305362"/>
            <a:ext cx="3816182" cy="38161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6314" y="6442364"/>
            <a:ext cx="3535087" cy="3679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02293" y="555547"/>
            <a:ext cx="13104257" cy="1362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000" b="1" dirty="0">
                <a:solidFill>
                  <a:srgbClr val="C00000"/>
                </a:solidFill>
                <a:latin typeface="+mj-lt"/>
                <a:ea typeface="Inter Bold" pitchFamily="34" charset="-122"/>
                <a:cs typeface="Inter Bold" pitchFamily="34" charset="-120"/>
              </a:rPr>
              <a:t>Практикум №1: «Переводчик с эмоционального»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1171813" y="2019430"/>
            <a:ext cx="13104257" cy="872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Давайте отработаем </a:t>
            </a:r>
            <a:r>
              <a:rPr lang="en-US" sz="2800" b="1" dirty="0" err="1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навыки</a:t>
            </a:r>
            <a:r>
              <a:rPr lang="en-US" sz="2800" b="1" dirty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в</a:t>
            </a:r>
            <a:r>
              <a:rPr lang="en-US" sz="2800" b="1" dirty="0" err="1" smtClean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осприятия</a:t>
            </a:r>
            <a:r>
              <a:rPr lang="en-US" sz="2800" b="1" dirty="0" smtClean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800" b="1" dirty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и </a:t>
            </a:r>
            <a:r>
              <a:rPr lang="ru-RU" sz="2800" b="1" dirty="0" smtClean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п</a:t>
            </a:r>
            <a:r>
              <a:rPr lang="en-US" sz="2800" b="1" dirty="0" err="1" smtClean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онимания</a:t>
            </a:r>
            <a:r>
              <a:rPr lang="en-US" sz="2800" b="1" dirty="0" smtClean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800" b="1" dirty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на реальных ситуациях из школьной жизни. Работаем в мини-группах (3-4 человека).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Shape 2"/>
          <p:cNvSpPr/>
          <p:nvPr/>
        </p:nvSpPr>
        <p:spPr>
          <a:xfrm>
            <a:off x="793552" y="4335899"/>
            <a:ext cx="6415802" cy="3753564"/>
          </a:xfrm>
          <a:prstGeom prst="roundRect">
            <a:avLst>
              <a:gd name="adj" fmla="val 3898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" name="Shape 3"/>
          <p:cNvSpPr/>
          <p:nvPr/>
        </p:nvSpPr>
        <p:spPr>
          <a:xfrm>
            <a:off x="763072" y="4213979"/>
            <a:ext cx="6415802" cy="121920"/>
          </a:xfrm>
          <a:prstGeom prst="roundRect">
            <a:avLst>
              <a:gd name="adj" fmla="val 93892"/>
            </a:avLst>
          </a:prstGeom>
          <a:solidFill>
            <a:srgbClr val="4950BC"/>
          </a:solidFill>
          <a:ln/>
        </p:spPr>
      </p:sp>
      <p:sp>
        <p:nvSpPr>
          <p:cNvPr id="6" name="Shape 4"/>
          <p:cNvSpPr/>
          <p:nvPr/>
        </p:nvSpPr>
        <p:spPr>
          <a:xfrm>
            <a:off x="3562171" y="3835717"/>
            <a:ext cx="817602" cy="817602"/>
          </a:xfrm>
          <a:prstGeom prst="roundRect">
            <a:avLst>
              <a:gd name="adj" fmla="val 111839"/>
            </a:avLst>
          </a:prstGeom>
          <a:solidFill>
            <a:srgbClr val="4950BC"/>
          </a:solidFill>
          <a:ln/>
        </p:spPr>
      </p:sp>
      <p:sp>
        <p:nvSpPr>
          <p:cNvPr id="8" name="Text 5"/>
          <p:cNvSpPr/>
          <p:nvPr/>
        </p:nvSpPr>
        <p:spPr>
          <a:xfrm>
            <a:off x="1066086" y="4440435"/>
            <a:ext cx="5449253" cy="425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ea typeface="Inter Bold" pitchFamily="34" charset="-122"/>
                <a:cs typeface="Inter Bold" pitchFamily="34" charset="-120"/>
              </a:rPr>
              <a:t>Кейс 1: </a:t>
            </a:r>
            <a:r>
              <a:rPr lang="ru-RU" sz="2650" b="1" dirty="0" smtClean="0">
                <a:solidFill>
                  <a:srgbClr val="272525"/>
                </a:solidFill>
                <a:ea typeface="Inter Bold" pitchFamily="34" charset="-122"/>
                <a:cs typeface="Inter Bold" pitchFamily="34" charset="-120"/>
              </a:rPr>
              <a:t> </a:t>
            </a:r>
            <a:endParaRPr lang="en-US" sz="2650" dirty="0"/>
          </a:p>
        </p:txBody>
      </p:sp>
      <p:sp>
        <p:nvSpPr>
          <p:cNvPr id="10" name="Shape 7"/>
          <p:cNvSpPr/>
          <p:nvPr/>
        </p:nvSpPr>
        <p:spPr>
          <a:xfrm>
            <a:off x="7451408" y="4289344"/>
            <a:ext cx="6415921" cy="3753564"/>
          </a:xfrm>
          <a:prstGeom prst="roundRect">
            <a:avLst>
              <a:gd name="adj" fmla="val 3898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sp>
      <p:sp>
        <p:nvSpPr>
          <p:cNvPr id="11" name="Shape 8"/>
          <p:cNvSpPr/>
          <p:nvPr/>
        </p:nvSpPr>
        <p:spPr>
          <a:xfrm>
            <a:off x="7451408" y="4213979"/>
            <a:ext cx="6415921" cy="121920"/>
          </a:xfrm>
          <a:prstGeom prst="roundRect">
            <a:avLst>
              <a:gd name="adj" fmla="val 93892"/>
            </a:avLst>
          </a:prstGeom>
          <a:solidFill>
            <a:srgbClr val="4950BC"/>
          </a:solidFill>
          <a:ln/>
        </p:spPr>
      </p:sp>
      <p:sp>
        <p:nvSpPr>
          <p:cNvPr id="12" name="Shape 9"/>
          <p:cNvSpPr/>
          <p:nvPr/>
        </p:nvSpPr>
        <p:spPr>
          <a:xfrm>
            <a:off x="10250507" y="3835717"/>
            <a:ext cx="817602" cy="817602"/>
          </a:xfrm>
          <a:prstGeom prst="roundRect">
            <a:avLst>
              <a:gd name="adj" fmla="val 111839"/>
            </a:avLst>
          </a:prstGeom>
          <a:solidFill>
            <a:srgbClr val="4950BC"/>
          </a:solidFill>
          <a:ln/>
        </p:spPr>
      </p:sp>
      <p:sp>
        <p:nvSpPr>
          <p:cNvPr id="14" name="Text 10"/>
          <p:cNvSpPr/>
          <p:nvPr/>
        </p:nvSpPr>
        <p:spPr>
          <a:xfrm>
            <a:off x="7723941" y="4550509"/>
            <a:ext cx="5662017" cy="4257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272525"/>
                </a:solidFill>
                <a:ea typeface="Inter Bold" pitchFamily="34" charset="-122"/>
                <a:cs typeface="Inter Bold" pitchFamily="34" charset="-120"/>
              </a:rPr>
              <a:t>Кейс 2: </a:t>
            </a:r>
            <a:r>
              <a:rPr lang="ru-RU" sz="2650" b="1" dirty="0" smtClean="0">
                <a:solidFill>
                  <a:srgbClr val="272525"/>
                </a:solidFill>
                <a:ea typeface="Inter Bold" pitchFamily="34" charset="-122"/>
                <a:cs typeface="Inter Bold" pitchFamily="34" charset="-120"/>
              </a:rPr>
              <a:t> </a:t>
            </a:r>
            <a:endParaRPr lang="en-US" sz="2650" dirty="0"/>
          </a:p>
        </p:txBody>
      </p:sp>
      <p:sp>
        <p:nvSpPr>
          <p:cNvPr id="15" name="Text 11"/>
          <p:cNvSpPr/>
          <p:nvPr/>
        </p:nvSpPr>
        <p:spPr>
          <a:xfrm>
            <a:off x="7754422" y="5190887"/>
            <a:ext cx="5809893" cy="2180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Ты предлагаешь начать проект в субботу. Одна девушка оживляется: «Да, отлично!», а другой парень хмурится: «Надо подумать». О чем могут говорить их разные эмоции?</a:t>
            </a:r>
            <a:endParaRPr lang="en-US" sz="2400" b="1" dirty="0"/>
          </a:p>
        </p:txBody>
      </p:sp>
      <p:sp>
        <p:nvSpPr>
          <p:cNvPr id="16" name="Text 12"/>
          <p:cNvSpPr/>
          <p:nvPr/>
        </p:nvSpPr>
        <p:spPr>
          <a:xfrm>
            <a:off x="1611035" y="8741092"/>
            <a:ext cx="12695515" cy="872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400" b="1" i="1" dirty="0" err="1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Обсудите</a:t>
            </a:r>
            <a:r>
              <a:rPr lang="en-US" sz="2400" b="1" i="1" dirty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i="1" dirty="0" smtClean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, </a:t>
            </a:r>
            <a:r>
              <a:rPr lang="en-US" sz="2400" b="1" i="1" dirty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какие невербальные сигналы вы увидели, и какие причины могли вызвать эти эмоциональные реакции.</a:t>
            </a:r>
            <a:endParaRPr lang="en-US" sz="2400" b="1" i="1" dirty="0">
              <a:solidFill>
                <a:srgbClr val="C00000"/>
              </a:solidFill>
            </a:endParaRPr>
          </a:p>
        </p:txBody>
      </p:sp>
      <p:sp>
        <p:nvSpPr>
          <p:cNvPr id="17" name="Shape 13"/>
          <p:cNvSpPr/>
          <p:nvPr/>
        </p:nvSpPr>
        <p:spPr>
          <a:xfrm>
            <a:off x="763072" y="8304609"/>
            <a:ext cx="30480" cy="1485186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7" name="TextBox 6"/>
          <p:cNvSpPr txBox="1"/>
          <p:nvPr/>
        </p:nvSpPr>
        <p:spPr>
          <a:xfrm>
            <a:off x="1111038" y="4925735"/>
            <a:ext cx="57808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F1115"/>
                </a:solidFill>
                <a:ea typeface="Times New Roman" panose="02020603050405020304" pitchFamily="18" charset="0"/>
              </a:rPr>
              <a:t>«Ты видишь, как твой одноклассник, который обычно весел и общителен, сидит один с каменным лицом и коротко отвечает на вопросы. Что он может чувствовать? Как бы ты к нему подошел?»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46" y="426747"/>
            <a:ext cx="5492871" cy="10289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 0"/>
          <p:cNvSpPr/>
          <p:nvPr/>
        </p:nvSpPr>
        <p:spPr>
          <a:xfrm>
            <a:off x="6620470" y="426747"/>
            <a:ext cx="7585472" cy="1182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ШАГ 3 &amp; 4: </a:t>
            </a:r>
            <a:r>
              <a:rPr lang="ru-RU" sz="3600" b="1" dirty="0" smtClean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и</a:t>
            </a:r>
            <a:r>
              <a:rPr lang="en-US" sz="3600" b="1" dirty="0" err="1" smtClean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спользование</a:t>
            </a:r>
            <a:r>
              <a:rPr lang="en-US" sz="3600" b="1" dirty="0" smtClean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600" b="1" dirty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и </a:t>
            </a:r>
            <a:r>
              <a:rPr lang="ru-RU" sz="3600" b="1" dirty="0" smtClean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у</a:t>
            </a:r>
            <a:r>
              <a:rPr lang="en-US" sz="3600" b="1" dirty="0" err="1" smtClean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правление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573976" y="1782544"/>
            <a:ext cx="7585472" cy="1135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На этом уровне мы используем осознанные эмоции, чтобы мотивировать себя и других, а также выбираем эффективную реакцию в сложной ситуации.</a:t>
            </a:r>
            <a:endParaRPr lang="en-US" sz="2000" b="1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169" y="3167658"/>
            <a:ext cx="709613" cy="11430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211734" y="3442572"/>
            <a:ext cx="6309955" cy="3696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Шаг 3: Использование (Направить в дело)</a:t>
            </a:r>
            <a:endParaRPr lang="en-US" sz="2300" dirty="0">
              <a:solidFill>
                <a:srgbClr val="C00000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7211734" y="3987164"/>
            <a:ext cx="6639401" cy="15139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Эмоции могут стать топливом. Ваше сочувствие превращается в мотивацию подойти к расстроенному другу. Ваше волнение перед экзаменом — в мотивацию лучше подготовиться.</a:t>
            </a:r>
            <a:endParaRPr lang="en-US" sz="2400" b="1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121" y="6237684"/>
            <a:ext cx="709613" cy="114300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566540" y="6439495"/>
            <a:ext cx="6814478" cy="739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Шаг 4: Управление</a:t>
            </a:r>
            <a:r>
              <a:rPr lang="en-US" sz="2300" b="1" dirty="0">
                <a:solidFill>
                  <a:srgbClr val="C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300" b="1" dirty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(Сделать эффективно)</a:t>
            </a:r>
            <a:endParaRPr lang="en-US" sz="2300" dirty="0">
              <a:solidFill>
                <a:srgbClr val="C00000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7566539" y="6981706"/>
            <a:ext cx="6284595" cy="1135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Контроль над своей реакцией и выбор конструктивного действия. Вместо того, чтобы отмахнуться от проблемы, вы ищете решение.</a:t>
            </a:r>
            <a:endParaRPr lang="en-US" sz="2400" b="1" dirty="0"/>
          </a:p>
        </p:txBody>
      </p:sp>
      <p:sp>
        <p:nvSpPr>
          <p:cNvPr id="11" name="Text 6"/>
          <p:cNvSpPr/>
          <p:nvPr/>
        </p:nvSpPr>
        <p:spPr>
          <a:xfrm>
            <a:off x="7211734" y="8668729"/>
            <a:ext cx="6284595" cy="16670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Пример: Вместо "Не грусти" вы говорите: "Я вижу, тебя расстроило наше решение. Давай обсудим, как мы можем учесть твою идею?"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46190" y="308567"/>
            <a:ext cx="13684210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3600" b="1" dirty="0">
                <a:solidFill>
                  <a:srgbClr val="C00000"/>
                </a:solidFill>
                <a:ea typeface="Inter Bold" pitchFamily="34" charset="-122"/>
                <a:cs typeface="Inter Bold" pitchFamily="34" charset="-120"/>
              </a:rPr>
              <a:t>Практикум №2: «Аптечка первой эмоциональной помощи»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1057026" y="1953577"/>
            <a:ext cx="13042821" cy="1224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ea typeface="Inter" pitchFamily="34" charset="-122"/>
                <a:cs typeface="Inter" pitchFamily="34" charset="-120"/>
              </a:rPr>
              <a:t>Сильные эмоции — это буря, к которой лучше подготовиться заранее. Давайте создадим персональный набор инструментов для управления мгновенными, сильными эмоциями (гневом, тревогой, паникой).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1057026" y="4175219"/>
            <a:ext cx="3932022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ea typeface="Inter Bold" pitchFamily="34" charset="-122"/>
                <a:cs typeface="Inter Bold" pitchFamily="34" charset="-120"/>
              </a:rPr>
              <a:t>Лекарство 1: Дыхание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946190" y="4963608"/>
            <a:ext cx="4134922" cy="34183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Сделать паузу и 3 глубоких вдоха-выдоха. Это физиологический «тормоз» для самых сильных реакций. Замедляет пульс и дает мозгу кислород, чтобы подумать.</a:t>
            </a:r>
            <a:endParaRPr lang="en-US" sz="2400" b="1" dirty="0"/>
          </a:p>
        </p:txBody>
      </p:sp>
      <p:sp>
        <p:nvSpPr>
          <p:cNvPr id="6" name="Text 4"/>
          <p:cNvSpPr/>
          <p:nvPr/>
        </p:nvSpPr>
        <p:spPr>
          <a:xfrm>
            <a:off x="5757358" y="4175219"/>
            <a:ext cx="4491948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ea typeface="Inter Bold" pitchFamily="34" charset="-122"/>
                <a:cs typeface="Inter Bold" pitchFamily="34" charset="-120"/>
              </a:rPr>
              <a:t>Лекарство 2: «Стоп-слово»</a:t>
            </a:r>
            <a:endParaRPr lang="en-US" sz="2500" dirty="0"/>
          </a:p>
        </p:txBody>
      </p:sp>
      <p:sp>
        <p:nvSpPr>
          <p:cNvPr id="7" name="Text 5"/>
          <p:cNvSpPr/>
          <p:nvPr/>
        </p:nvSpPr>
        <p:spPr>
          <a:xfrm>
            <a:off x="5757358" y="5072472"/>
            <a:ext cx="4491948" cy="33095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Придумать смешное или нейтральное слово, которое можно мысленно прокричать, чтобы остановить поток негативных мыслей в голове (например, "Ананас!" или "Крути педали!").</a:t>
            </a:r>
            <a:endParaRPr lang="en-US" sz="2400" b="1" dirty="0"/>
          </a:p>
        </p:txBody>
      </p:sp>
      <p:sp>
        <p:nvSpPr>
          <p:cNvPr id="8" name="Text 6"/>
          <p:cNvSpPr/>
          <p:nvPr/>
        </p:nvSpPr>
        <p:spPr>
          <a:xfrm>
            <a:off x="10698784" y="3994308"/>
            <a:ext cx="4134922" cy="7972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ea typeface="Inter Bold" pitchFamily="34" charset="-122"/>
                <a:cs typeface="Inter Bold" pitchFamily="34" charset="-120"/>
              </a:rPr>
              <a:t>Лекарство 3: Переформулировка</a:t>
            </a:r>
            <a:endParaRPr lang="en-US" sz="2500" dirty="0"/>
          </a:p>
        </p:txBody>
      </p:sp>
      <p:sp>
        <p:nvSpPr>
          <p:cNvPr id="9" name="Text 7"/>
          <p:cNvSpPr/>
          <p:nvPr/>
        </p:nvSpPr>
        <p:spPr>
          <a:xfrm>
            <a:off x="10495478" y="5094484"/>
            <a:ext cx="3954813" cy="333078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Найти в неприятной ситуации нейтральное или полезное зерно. Не «Меня унизили», а «Мне указали на мою ошибку, теперь я знаю, что исправить».</a:t>
            </a:r>
            <a:endParaRPr lang="en-US" sz="2400" b="1" dirty="0"/>
          </a:p>
        </p:txBody>
      </p:sp>
      <p:sp>
        <p:nvSpPr>
          <p:cNvPr id="10" name="Text 8"/>
          <p:cNvSpPr/>
          <p:nvPr/>
        </p:nvSpPr>
        <p:spPr>
          <a:xfrm>
            <a:off x="1266884" y="8882970"/>
            <a:ext cx="13042821" cy="816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400" b="1" dirty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Задание в парах: </a:t>
            </a:r>
            <a:r>
              <a:rPr lang="ru-RU" sz="2400" b="1" dirty="0" smtClean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о</a:t>
            </a:r>
            <a:r>
              <a:rPr lang="en-US" sz="2400" b="1" dirty="0" err="1" smtClean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пишите</a:t>
            </a:r>
            <a:r>
              <a:rPr lang="en-US" sz="2400" b="1" dirty="0" smtClean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ситуацию, которая обычно выводит вас из себя. Партнер помогает вам подобрать самое эффективное «лекарство» из аптечки.</a:t>
            </a:r>
            <a:endParaRPr lang="en-US" sz="24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704305"/>
            <a:ext cx="1417032" cy="9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4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39921" y="19897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b="1" dirty="0">
                <a:solidFill>
                  <a:schemeClr val="accent1"/>
                </a:solidFill>
                <a:latin typeface="+mj-lt"/>
                <a:ea typeface="Inter Bold" pitchFamily="34" charset="-122"/>
                <a:cs typeface="Inter Bold" pitchFamily="34" charset="-120"/>
              </a:rPr>
              <a:t>10 </a:t>
            </a:r>
            <a:r>
              <a:rPr lang="ru-RU" sz="4000" b="1" dirty="0" smtClean="0">
                <a:solidFill>
                  <a:schemeClr val="accent1"/>
                </a:solidFill>
                <a:latin typeface="+mj-lt"/>
                <a:ea typeface="Inter Bold" pitchFamily="34" charset="-122"/>
                <a:cs typeface="Inter Bold" pitchFamily="34" charset="-120"/>
              </a:rPr>
              <a:t>з</a:t>
            </a:r>
            <a:r>
              <a:rPr lang="en-US" sz="4000" b="1" dirty="0" err="1" smtClean="0">
                <a:solidFill>
                  <a:schemeClr val="accent1"/>
                </a:solidFill>
                <a:latin typeface="+mj-lt"/>
                <a:ea typeface="Inter Bold" pitchFamily="34" charset="-122"/>
                <a:cs typeface="Inter Bold" pitchFamily="34" charset="-120"/>
              </a:rPr>
              <a:t>аповедей</a:t>
            </a:r>
            <a:r>
              <a:rPr lang="en-US" sz="4000" b="1" dirty="0" smtClean="0">
                <a:solidFill>
                  <a:schemeClr val="accent1"/>
                </a:solidFill>
                <a:latin typeface="+mj-lt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000" b="1" dirty="0">
                <a:solidFill>
                  <a:schemeClr val="accent1"/>
                </a:solidFill>
                <a:latin typeface="+mj-lt"/>
                <a:ea typeface="Inter Bold" pitchFamily="34" charset="-122"/>
                <a:cs typeface="Inter Bold" pitchFamily="34" charset="-120"/>
              </a:rPr>
              <a:t>ЭИ</a:t>
            </a:r>
            <a:endParaRPr lang="en-US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015723"/>
            <a:ext cx="13042821" cy="9070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ea typeface="Inter" pitchFamily="34" charset="-122"/>
                <a:cs typeface="Inter" pitchFamily="34" charset="-120"/>
              </a:rPr>
              <a:t>Эмоциональный интеллект — это ежедневная практика. Следуйте этим простым правилам, чтобы постоянно развивать свою саморегуляцию и эмпатию.</a:t>
            </a:r>
            <a:endParaRPr lang="en-US" sz="2400" b="1" dirty="0"/>
          </a:p>
        </p:txBody>
      </p:sp>
      <p:sp>
        <p:nvSpPr>
          <p:cNvPr id="4" name="Text 2"/>
          <p:cNvSpPr/>
          <p:nvPr/>
        </p:nvSpPr>
        <p:spPr>
          <a:xfrm>
            <a:off x="793790" y="2944713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endParaRPr lang="ru-RU" sz="2200" b="1" dirty="0" smtClean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342900" indent="-342900" algn="l">
              <a:lnSpc>
                <a:spcPts val="3550"/>
              </a:lnSpc>
              <a:buSzPct val="100000"/>
              <a:buChar char="•"/>
            </a:pPr>
            <a:endParaRPr lang="ru-RU" sz="2200" b="1" dirty="0">
              <a:solidFill>
                <a:srgbClr val="272525"/>
              </a:solidFill>
              <a:ea typeface="Inter" pitchFamily="34" charset="-122"/>
            </a:endParaRPr>
          </a:p>
          <a:p>
            <a:pPr marL="342900" indent="-342900" algn="l">
              <a:lnSpc>
                <a:spcPts val="3550"/>
              </a:lnSpc>
              <a:buSzPct val="100000"/>
              <a:buChar char="•"/>
            </a:pPr>
            <a:endParaRPr lang="ru-RU" sz="2200" b="1" dirty="0" smtClean="0">
              <a:solidFill>
                <a:srgbClr val="272525"/>
              </a:solidFill>
              <a:ea typeface="Inter" pitchFamily="34" charset="-122"/>
            </a:endParaRPr>
          </a:p>
          <a:p>
            <a:pPr marL="342900" indent="-342900" algn="l">
              <a:lnSpc>
                <a:spcPts val="3550"/>
              </a:lnSpc>
              <a:buSzPct val="100000"/>
              <a:buChar char="•"/>
            </a:pP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834051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550"/>
              </a:lnSpc>
              <a:buSzPct val="100000"/>
              <a:buChar char="•"/>
            </a:pP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87753" y="7105888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3550"/>
              </a:lnSpc>
              <a:buSzPct val="100000"/>
              <a:buChar char="•"/>
            </a:pPr>
            <a:endParaRPr lang="en-US" sz="2200" dirty="0"/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2170606773"/>
              </p:ext>
            </p:extLst>
          </p:nvPr>
        </p:nvGraphicFramePr>
        <p:xfrm>
          <a:off x="2367199" y="1922741"/>
          <a:ext cx="9341818" cy="8865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8">
            <a:clrChange>
              <a:clrFrom>
                <a:srgbClr val="AAC2C4"/>
              </a:clrFrom>
              <a:clrTo>
                <a:srgbClr val="AAC2C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05" y="2576944"/>
            <a:ext cx="2127594" cy="1710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мягкие навыки для учебы и жизни</Template>
  <TotalTime>109</TotalTime>
  <Words>1090</Words>
  <Application>Microsoft Office PowerPoint</Application>
  <PresentationFormat>Произвольный</PresentationFormat>
  <Paragraphs>101</Paragraphs>
  <Slides>11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Arial</vt:lpstr>
      <vt:lpstr>Calibri</vt:lpstr>
      <vt:lpstr>Century Gothic</vt:lpstr>
      <vt:lpstr>Inter</vt:lpstr>
      <vt:lpstr>Inter Bold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cp:lastModifiedBy>Пользователь</cp:lastModifiedBy>
  <cp:revision>14</cp:revision>
  <dcterms:created xsi:type="dcterms:W3CDTF">2025-10-26T11:18:33Z</dcterms:created>
  <dcterms:modified xsi:type="dcterms:W3CDTF">2025-10-28T16:11:20Z</dcterms:modified>
</cp:coreProperties>
</file>