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0" r:id="rId4"/>
    <p:sldId id="258" r:id="rId5"/>
    <p:sldId id="265" r:id="rId6"/>
    <p:sldId id="259" r:id="rId7"/>
    <p:sldId id="266" r:id="rId8"/>
    <p:sldId id="267" r:id="rId9"/>
    <p:sldId id="268" r:id="rId10"/>
    <p:sldId id="260" r:id="rId11"/>
    <p:sldId id="269" r:id="rId12"/>
    <p:sldId id="262" r:id="rId13"/>
    <p:sldId id="263" r:id="rId14"/>
  </p:sldIdLst>
  <p:sldSz cx="14630400" cy="8229600"/>
  <p:notesSz cx="8229600" cy="14630400"/>
  <p:embeddedFontLst>
    <p:embeddedFont>
      <p:font typeface="Open Sans" panose="020B0604020202020204" charset="0"/>
      <p:regular r:id="rId16"/>
    </p:embeddedFont>
    <p:embeddedFont>
      <p:font typeface="Baskerville Old Face" panose="02020602080505020303" pitchFamily="18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Monotype Corsiva" panose="03010101010201010101" pitchFamily="66" charset="0"/>
      <p:italic r:id="rId26"/>
    </p:embeddedFont>
    <p:embeddedFont>
      <p:font typeface="Bitter Medium" panose="020B0604020202020204" charset="-52"/>
      <p:regular r:id="rId27"/>
    </p:embeddedFont>
    <p:embeddedFont>
      <p:font typeface="Bookman Old Style" panose="02050604050505020204" pitchFamily="18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9" autoAdjust="0"/>
    <p:restoredTop sz="87715" autoAdjust="0"/>
  </p:normalViewPr>
  <p:slideViewPr>
    <p:cSldViewPr snapToGrid="0" snapToObjects="1">
      <p:cViewPr varScale="1">
        <p:scale>
          <a:sx n="64" d="100"/>
          <a:sy n="64" d="100"/>
        </p:scale>
        <p:origin x="79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1FE49C-BFDC-4664-B727-C7E5AB151CBE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DD035029-2498-4937-8040-C949372E230A}">
      <dgm:prSet custT="1"/>
      <dgm:spPr/>
      <dgm:t>
        <a:bodyPr/>
        <a:lstStyle/>
        <a:p>
          <a:pPr rtl="0"/>
          <a:r>
            <a:rPr lang="ru-RU" sz="2800" b="1" dirty="0" smtClean="0">
              <a:latin typeface="Bookman Old Style" panose="02050604050505020204" pitchFamily="18" charset="0"/>
            </a:rPr>
            <a:t>Познавательная    </a:t>
          </a:r>
          <a:endParaRPr lang="ru-RU" sz="2800" b="1" dirty="0">
            <a:latin typeface="Bookman Old Style" panose="02050604050505020204" pitchFamily="18" charset="0"/>
          </a:endParaRPr>
        </a:p>
      </dgm:t>
    </dgm:pt>
    <dgm:pt modelId="{A2FFF227-E28D-4308-AF5E-5D3987FAFB6A}" type="parTrans" cxnId="{D398DF0F-A19F-4997-847F-995AE9A363C6}">
      <dgm:prSet/>
      <dgm:spPr/>
      <dgm:t>
        <a:bodyPr/>
        <a:lstStyle/>
        <a:p>
          <a:endParaRPr lang="ru-RU" sz="2800" b="1"/>
        </a:p>
      </dgm:t>
    </dgm:pt>
    <dgm:pt modelId="{C2821597-6E63-44EC-ADCE-844A14E72E43}" type="sibTrans" cxnId="{D398DF0F-A19F-4997-847F-995AE9A363C6}">
      <dgm:prSet/>
      <dgm:spPr/>
      <dgm:t>
        <a:bodyPr/>
        <a:lstStyle/>
        <a:p>
          <a:endParaRPr lang="ru-RU" sz="2800" b="1"/>
        </a:p>
      </dgm:t>
    </dgm:pt>
    <dgm:pt modelId="{C4D395B9-BED2-4156-AECB-9537A2C132B5}">
      <dgm:prSet custT="1"/>
      <dgm:spPr/>
      <dgm:t>
        <a:bodyPr/>
        <a:lstStyle/>
        <a:p>
          <a:pPr rtl="0"/>
          <a:r>
            <a:rPr lang="ru-RU" sz="2800" b="1" dirty="0" smtClean="0">
              <a:latin typeface="Bookman Old Style" panose="02050604050505020204" pitchFamily="18" charset="0"/>
            </a:rPr>
            <a:t>Воспитательная</a:t>
          </a:r>
          <a:endParaRPr lang="ru-RU" sz="2800" b="1" dirty="0">
            <a:latin typeface="Bookman Old Style" panose="02050604050505020204" pitchFamily="18" charset="0"/>
          </a:endParaRPr>
        </a:p>
      </dgm:t>
    </dgm:pt>
    <dgm:pt modelId="{63D94CD3-4B7B-4FA4-9A3D-F4C9C512D234}" type="parTrans" cxnId="{C0E96E6F-21B0-458D-9E11-F8FC52FA58B5}">
      <dgm:prSet/>
      <dgm:spPr/>
      <dgm:t>
        <a:bodyPr/>
        <a:lstStyle/>
        <a:p>
          <a:endParaRPr lang="ru-RU" sz="2800" b="1"/>
        </a:p>
      </dgm:t>
    </dgm:pt>
    <dgm:pt modelId="{41D3E4BF-B2B5-440A-A89B-8D48EC9AC75F}" type="sibTrans" cxnId="{C0E96E6F-21B0-458D-9E11-F8FC52FA58B5}">
      <dgm:prSet/>
      <dgm:spPr/>
      <dgm:t>
        <a:bodyPr/>
        <a:lstStyle/>
        <a:p>
          <a:endParaRPr lang="ru-RU" sz="2800" b="1"/>
        </a:p>
      </dgm:t>
    </dgm:pt>
    <dgm:pt modelId="{1D51221C-B963-4A9E-A77B-FB159FF67E15}">
      <dgm:prSet custT="1"/>
      <dgm:spPr/>
      <dgm:t>
        <a:bodyPr/>
        <a:lstStyle/>
        <a:p>
          <a:pPr rtl="0"/>
          <a:r>
            <a:rPr lang="ru-RU" sz="2800" b="1" dirty="0" smtClean="0">
              <a:latin typeface="Bookman Old Style" panose="02050604050505020204" pitchFamily="18" charset="0"/>
            </a:rPr>
            <a:t>Мировоззренческая</a:t>
          </a:r>
          <a:endParaRPr lang="ru-RU" sz="2800" b="1" dirty="0">
            <a:latin typeface="Bookman Old Style" panose="02050604050505020204" pitchFamily="18" charset="0"/>
          </a:endParaRPr>
        </a:p>
      </dgm:t>
    </dgm:pt>
    <dgm:pt modelId="{944215C2-211D-4B80-8E65-11F531980101}" type="parTrans" cxnId="{1468D00F-623A-46FB-BAB8-D1301F11014D}">
      <dgm:prSet/>
      <dgm:spPr/>
      <dgm:t>
        <a:bodyPr/>
        <a:lstStyle/>
        <a:p>
          <a:endParaRPr lang="ru-RU" sz="2800" b="1"/>
        </a:p>
      </dgm:t>
    </dgm:pt>
    <dgm:pt modelId="{0C21299D-12E7-4448-80BF-DC37B90B5E23}" type="sibTrans" cxnId="{1468D00F-623A-46FB-BAB8-D1301F11014D}">
      <dgm:prSet/>
      <dgm:spPr/>
      <dgm:t>
        <a:bodyPr/>
        <a:lstStyle/>
        <a:p>
          <a:endParaRPr lang="ru-RU" sz="2800" b="1"/>
        </a:p>
      </dgm:t>
    </dgm:pt>
    <dgm:pt modelId="{3A54CFCD-AD9F-4834-BED1-D3416443BDCC}">
      <dgm:prSet custT="1"/>
      <dgm:spPr/>
      <dgm:t>
        <a:bodyPr/>
        <a:lstStyle/>
        <a:p>
          <a:pPr rtl="0"/>
          <a:r>
            <a:rPr lang="ru-RU" sz="2800" b="1" dirty="0" smtClean="0">
              <a:latin typeface="Bookman Old Style" panose="02050604050505020204" pitchFamily="18" charset="0"/>
            </a:rPr>
            <a:t>Историческая</a:t>
          </a:r>
          <a:r>
            <a:rPr lang="ru-RU" sz="2800" b="1" dirty="0" smtClean="0"/>
            <a:t> </a:t>
          </a:r>
          <a:r>
            <a:rPr lang="ru-RU" sz="2800" b="1" dirty="0" smtClean="0">
              <a:latin typeface="Bookman Old Style" panose="02050604050505020204" pitchFamily="18" charset="0"/>
            </a:rPr>
            <a:t>память( социальная)</a:t>
          </a:r>
          <a:endParaRPr lang="ru-RU" sz="2800" b="1" dirty="0">
            <a:latin typeface="Bookman Old Style" panose="02050604050505020204" pitchFamily="18" charset="0"/>
          </a:endParaRPr>
        </a:p>
      </dgm:t>
    </dgm:pt>
    <dgm:pt modelId="{17DC3046-95AB-4F9A-ADB3-5D81CFA118FF}" type="parTrans" cxnId="{211B0D3C-A8C6-4AE1-906F-B7F6C858F8CD}">
      <dgm:prSet/>
      <dgm:spPr/>
      <dgm:t>
        <a:bodyPr/>
        <a:lstStyle/>
        <a:p>
          <a:endParaRPr lang="ru-RU" sz="2800" b="1"/>
        </a:p>
      </dgm:t>
    </dgm:pt>
    <dgm:pt modelId="{3E8F1DE4-D57A-4734-B616-57F4485D18ED}" type="sibTrans" cxnId="{211B0D3C-A8C6-4AE1-906F-B7F6C858F8CD}">
      <dgm:prSet/>
      <dgm:spPr/>
      <dgm:t>
        <a:bodyPr/>
        <a:lstStyle/>
        <a:p>
          <a:endParaRPr lang="ru-RU" sz="2800" b="1"/>
        </a:p>
      </dgm:t>
    </dgm:pt>
    <dgm:pt modelId="{1AB61F16-5FE0-4A3B-ABBF-1F74BFC69874}">
      <dgm:prSet custT="1"/>
      <dgm:spPr/>
      <dgm:t>
        <a:bodyPr/>
        <a:lstStyle/>
        <a:p>
          <a:pPr rtl="0"/>
          <a:r>
            <a:rPr lang="ru-RU" sz="2800" b="1" dirty="0" smtClean="0">
              <a:latin typeface="Bookman Old Style" panose="02050604050505020204" pitchFamily="18" charset="0"/>
            </a:rPr>
            <a:t>Прогностическая</a:t>
          </a:r>
          <a:endParaRPr lang="ru-RU" sz="2800" b="1" dirty="0">
            <a:latin typeface="Bookman Old Style" panose="02050604050505020204" pitchFamily="18" charset="0"/>
          </a:endParaRPr>
        </a:p>
      </dgm:t>
    </dgm:pt>
    <dgm:pt modelId="{FFF3C0CD-7314-45DC-A0EF-89130D278BE7}" type="parTrans" cxnId="{54CF545F-5E78-4715-B223-5030C1E07100}">
      <dgm:prSet/>
      <dgm:spPr/>
      <dgm:t>
        <a:bodyPr/>
        <a:lstStyle/>
        <a:p>
          <a:endParaRPr lang="ru-RU" sz="2800" b="1"/>
        </a:p>
      </dgm:t>
    </dgm:pt>
    <dgm:pt modelId="{B0EA8421-A272-4AEA-AE3C-2C1C400874E9}" type="sibTrans" cxnId="{54CF545F-5E78-4715-B223-5030C1E07100}">
      <dgm:prSet/>
      <dgm:spPr/>
      <dgm:t>
        <a:bodyPr/>
        <a:lstStyle/>
        <a:p>
          <a:endParaRPr lang="ru-RU" sz="2800" b="1"/>
        </a:p>
      </dgm:t>
    </dgm:pt>
    <dgm:pt modelId="{7160BAFC-7CEC-4B75-A275-A61387902921}" type="pres">
      <dgm:prSet presAssocID="{6C1FE49C-BFDC-4664-B727-C7E5AB151CBE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5CAB59EF-A959-4EBD-82D9-2CE5884DAD6D}" type="pres">
      <dgm:prSet presAssocID="{DD035029-2498-4937-8040-C949372E230A}" presName="parenttextcomposite" presStyleCnt="0"/>
      <dgm:spPr/>
    </dgm:pt>
    <dgm:pt modelId="{6B8845C5-7AD6-4E36-9FC9-D86D9A949893}" type="pres">
      <dgm:prSet presAssocID="{DD035029-2498-4937-8040-C949372E230A}" presName="parenttext" presStyleLbl="revTx" presStyleIdx="0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672A53-8B99-416B-8BD6-0C5EEDDC5155}" type="pres">
      <dgm:prSet presAssocID="{DD035029-2498-4937-8040-C949372E230A}" presName="parallelogramComposite" presStyleCnt="0"/>
      <dgm:spPr/>
    </dgm:pt>
    <dgm:pt modelId="{837314A0-1ECA-4CF9-9B45-742BFD0ABCA2}" type="pres">
      <dgm:prSet presAssocID="{DD035029-2498-4937-8040-C949372E230A}" presName="parallelogram1" presStyleLbl="alignNode1" presStyleIdx="0" presStyleCnt="35"/>
      <dgm:spPr/>
    </dgm:pt>
    <dgm:pt modelId="{0E50E7F9-83A3-4978-AADA-9A1D3B9BD66D}" type="pres">
      <dgm:prSet presAssocID="{DD035029-2498-4937-8040-C949372E230A}" presName="parallelogram2" presStyleLbl="alignNode1" presStyleIdx="1" presStyleCnt="35"/>
      <dgm:spPr/>
    </dgm:pt>
    <dgm:pt modelId="{FBC15B8A-214C-4A73-9F4F-B9288721DB6A}" type="pres">
      <dgm:prSet presAssocID="{DD035029-2498-4937-8040-C949372E230A}" presName="parallelogram3" presStyleLbl="alignNode1" presStyleIdx="2" presStyleCnt="35"/>
      <dgm:spPr/>
    </dgm:pt>
    <dgm:pt modelId="{BEC70858-08B3-43D0-B71D-C0FBFEDF1175}" type="pres">
      <dgm:prSet presAssocID="{DD035029-2498-4937-8040-C949372E230A}" presName="parallelogram4" presStyleLbl="alignNode1" presStyleIdx="3" presStyleCnt="35"/>
      <dgm:spPr/>
    </dgm:pt>
    <dgm:pt modelId="{0D9FE8CF-D5CA-4182-9631-877246F88FBC}" type="pres">
      <dgm:prSet presAssocID="{DD035029-2498-4937-8040-C949372E230A}" presName="parallelogram5" presStyleLbl="alignNode1" presStyleIdx="4" presStyleCnt="35"/>
      <dgm:spPr/>
    </dgm:pt>
    <dgm:pt modelId="{E8976352-45CA-4003-910E-01905550AFED}" type="pres">
      <dgm:prSet presAssocID="{DD035029-2498-4937-8040-C949372E230A}" presName="parallelogram6" presStyleLbl="alignNode1" presStyleIdx="5" presStyleCnt="35"/>
      <dgm:spPr/>
    </dgm:pt>
    <dgm:pt modelId="{65ADAC7C-7D4C-44A9-943B-C9722280A040}" type="pres">
      <dgm:prSet presAssocID="{DD035029-2498-4937-8040-C949372E230A}" presName="parallelogram7" presStyleLbl="alignNode1" presStyleIdx="6" presStyleCnt="35"/>
      <dgm:spPr/>
    </dgm:pt>
    <dgm:pt modelId="{95C92547-31F1-4748-A2C6-BF477EE7D2C5}" type="pres">
      <dgm:prSet presAssocID="{C2821597-6E63-44EC-ADCE-844A14E72E43}" presName="sibTrans" presStyleCnt="0"/>
      <dgm:spPr/>
    </dgm:pt>
    <dgm:pt modelId="{35CD1D68-EEDC-4342-98B7-674442EA4A0D}" type="pres">
      <dgm:prSet presAssocID="{C4D395B9-BED2-4156-AECB-9537A2C132B5}" presName="parenttextcomposite" presStyleCnt="0"/>
      <dgm:spPr/>
    </dgm:pt>
    <dgm:pt modelId="{E1B95D94-FAAB-49A2-A865-4B1B61F117FB}" type="pres">
      <dgm:prSet presAssocID="{C4D395B9-BED2-4156-AECB-9537A2C132B5}" presName="parenttext" presStyleLbl="revTx" presStyleIdx="1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A03AF8-8D4B-4832-A47F-D753A810F339}" type="pres">
      <dgm:prSet presAssocID="{C4D395B9-BED2-4156-AECB-9537A2C132B5}" presName="parallelogramComposite" presStyleCnt="0"/>
      <dgm:spPr/>
    </dgm:pt>
    <dgm:pt modelId="{615CF34A-67C8-4072-881E-C99EFD915D01}" type="pres">
      <dgm:prSet presAssocID="{C4D395B9-BED2-4156-AECB-9537A2C132B5}" presName="parallelogram1" presStyleLbl="alignNode1" presStyleIdx="7" presStyleCnt="35"/>
      <dgm:spPr/>
    </dgm:pt>
    <dgm:pt modelId="{2D7CCCAD-753A-4524-B87F-9B843D10179B}" type="pres">
      <dgm:prSet presAssocID="{C4D395B9-BED2-4156-AECB-9537A2C132B5}" presName="parallelogram2" presStyleLbl="alignNode1" presStyleIdx="8" presStyleCnt="35"/>
      <dgm:spPr/>
    </dgm:pt>
    <dgm:pt modelId="{7EA912A8-FFBC-4916-9B87-C288BBD26A1F}" type="pres">
      <dgm:prSet presAssocID="{C4D395B9-BED2-4156-AECB-9537A2C132B5}" presName="parallelogram3" presStyleLbl="alignNode1" presStyleIdx="9" presStyleCnt="35"/>
      <dgm:spPr/>
    </dgm:pt>
    <dgm:pt modelId="{9C800E66-EF0D-4F42-9518-AAF5892D663B}" type="pres">
      <dgm:prSet presAssocID="{C4D395B9-BED2-4156-AECB-9537A2C132B5}" presName="parallelogram4" presStyleLbl="alignNode1" presStyleIdx="10" presStyleCnt="35"/>
      <dgm:spPr/>
    </dgm:pt>
    <dgm:pt modelId="{BE488657-9689-4567-B4A2-93B26EF4EBE2}" type="pres">
      <dgm:prSet presAssocID="{C4D395B9-BED2-4156-AECB-9537A2C132B5}" presName="parallelogram5" presStyleLbl="alignNode1" presStyleIdx="11" presStyleCnt="35"/>
      <dgm:spPr/>
    </dgm:pt>
    <dgm:pt modelId="{96C22E1F-7671-4D7F-B9A2-094759850E11}" type="pres">
      <dgm:prSet presAssocID="{C4D395B9-BED2-4156-AECB-9537A2C132B5}" presName="parallelogram6" presStyleLbl="alignNode1" presStyleIdx="12" presStyleCnt="35"/>
      <dgm:spPr/>
    </dgm:pt>
    <dgm:pt modelId="{DD87F4D7-7A8C-47A4-8134-023851F6010C}" type="pres">
      <dgm:prSet presAssocID="{C4D395B9-BED2-4156-AECB-9537A2C132B5}" presName="parallelogram7" presStyleLbl="alignNode1" presStyleIdx="13" presStyleCnt="35"/>
      <dgm:spPr/>
    </dgm:pt>
    <dgm:pt modelId="{09316DB1-B39A-4D3D-8D48-24DD28D920C3}" type="pres">
      <dgm:prSet presAssocID="{41D3E4BF-B2B5-440A-A89B-8D48EC9AC75F}" presName="sibTrans" presStyleCnt="0"/>
      <dgm:spPr/>
    </dgm:pt>
    <dgm:pt modelId="{3D72BF29-90B4-49A0-ACB4-1933212CFDF3}" type="pres">
      <dgm:prSet presAssocID="{1D51221C-B963-4A9E-A77B-FB159FF67E15}" presName="parenttextcomposite" presStyleCnt="0"/>
      <dgm:spPr/>
    </dgm:pt>
    <dgm:pt modelId="{38DFB714-47DC-4930-A446-FA1D4C550FB4}" type="pres">
      <dgm:prSet presAssocID="{1D51221C-B963-4A9E-A77B-FB159FF67E15}" presName="parenttext" presStyleLbl="revTx" presStyleIdx="2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59BB9-981E-4160-A169-4DD7252811F9}" type="pres">
      <dgm:prSet presAssocID="{1D51221C-B963-4A9E-A77B-FB159FF67E15}" presName="parallelogramComposite" presStyleCnt="0"/>
      <dgm:spPr/>
    </dgm:pt>
    <dgm:pt modelId="{55DF7CE0-5710-4365-91B5-D1C497F94CD1}" type="pres">
      <dgm:prSet presAssocID="{1D51221C-B963-4A9E-A77B-FB159FF67E15}" presName="parallelogram1" presStyleLbl="alignNode1" presStyleIdx="14" presStyleCnt="35"/>
      <dgm:spPr/>
    </dgm:pt>
    <dgm:pt modelId="{8632A695-4B2A-4059-8FD6-1792CCBDDF17}" type="pres">
      <dgm:prSet presAssocID="{1D51221C-B963-4A9E-A77B-FB159FF67E15}" presName="parallelogram2" presStyleLbl="alignNode1" presStyleIdx="15" presStyleCnt="35"/>
      <dgm:spPr/>
    </dgm:pt>
    <dgm:pt modelId="{908483A7-5932-4536-B684-EAD2EBBF8180}" type="pres">
      <dgm:prSet presAssocID="{1D51221C-B963-4A9E-A77B-FB159FF67E15}" presName="parallelogram3" presStyleLbl="alignNode1" presStyleIdx="16" presStyleCnt="35"/>
      <dgm:spPr/>
    </dgm:pt>
    <dgm:pt modelId="{13CC729C-B490-4BE9-825E-F669DD64D59E}" type="pres">
      <dgm:prSet presAssocID="{1D51221C-B963-4A9E-A77B-FB159FF67E15}" presName="parallelogram4" presStyleLbl="alignNode1" presStyleIdx="17" presStyleCnt="35"/>
      <dgm:spPr/>
    </dgm:pt>
    <dgm:pt modelId="{CA400C1B-B8C5-41E7-B0F1-64DDEC2CBCF7}" type="pres">
      <dgm:prSet presAssocID="{1D51221C-B963-4A9E-A77B-FB159FF67E15}" presName="parallelogram5" presStyleLbl="alignNode1" presStyleIdx="18" presStyleCnt="35"/>
      <dgm:spPr/>
    </dgm:pt>
    <dgm:pt modelId="{4D8C2EAB-9A01-46C2-8EB9-8483BF9B11FF}" type="pres">
      <dgm:prSet presAssocID="{1D51221C-B963-4A9E-A77B-FB159FF67E15}" presName="parallelogram6" presStyleLbl="alignNode1" presStyleIdx="19" presStyleCnt="35"/>
      <dgm:spPr/>
    </dgm:pt>
    <dgm:pt modelId="{E725DBB6-B812-4AE6-A607-6E30FE9FBAA9}" type="pres">
      <dgm:prSet presAssocID="{1D51221C-B963-4A9E-A77B-FB159FF67E15}" presName="parallelogram7" presStyleLbl="alignNode1" presStyleIdx="20" presStyleCnt="35"/>
      <dgm:spPr/>
    </dgm:pt>
    <dgm:pt modelId="{C51C543A-E7EE-4DCE-8197-6AB785E0CF5B}" type="pres">
      <dgm:prSet presAssocID="{0C21299D-12E7-4448-80BF-DC37B90B5E23}" presName="sibTrans" presStyleCnt="0"/>
      <dgm:spPr/>
    </dgm:pt>
    <dgm:pt modelId="{29D70047-A308-492D-8A73-5C72354C89DC}" type="pres">
      <dgm:prSet presAssocID="{3A54CFCD-AD9F-4834-BED1-D3416443BDCC}" presName="parenttextcomposite" presStyleCnt="0"/>
      <dgm:spPr/>
    </dgm:pt>
    <dgm:pt modelId="{E54A5D13-2971-4B11-8209-C661B3E281CA}" type="pres">
      <dgm:prSet presAssocID="{3A54CFCD-AD9F-4834-BED1-D3416443BDCC}" presName="parenttext" presStyleLbl="revTx" presStyleIdx="3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68502-01B2-4C8A-9CDD-6BD20A75DF32}" type="pres">
      <dgm:prSet presAssocID="{3A54CFCD-AD9F-4834-BED1-D3416443BDCC}" presName="parallelogramComposite" presStyleCnt="0"/>
      <dgm:spPr/>
    </dgm:pt>
    <dgm:pt modelId="{B29E91E3-FE5A-4039-9E3E-4284F527A1E3}" type="pres">
      <dgm:prSet presAssocID="{3A54CFCD-AD9F-4834-BED1-D3416443BDCC}" presName="parallelogram1" presStyleLbl="alignNode1" presStyleIdx="21" presStyleCnt="35"/>
      <dgm:spPr/>
    </dgm:pt>
    <dgm:pt modelId="{21FE0520-0044-498C-894E-908DCDA4755F}" type="pres">
      <dgm:prSet presAssocID="{3A54CFCD-AD9F-4834-BED1-D3416443BDCC}" presName="parallelogram2" presStyleLbl="alignNode1" presStyleIdx="22" presStyleCnt="35"/>
      <dgm:spPr/>
    </dgm:pt>
    <dgm:pt modelId="{BDD7727D-CE92-47D8-9BF2-B6ED695EB63A}" type="pres">
      <dgm:prSet presAssocID="{3A54CFCD-AD9F-4834-BED1-D3416443BDCC}" presName="parallelogram3" presStyleLbl="alignNode1" presStyleIdx="23" presStyleCnt="35"/>
      <dgm:spPr/>
    </dgm:pt>
    <dgm:pt modelId="{AB2938AB-ACCF-44A5-A846-E3CA7A2DEF2F}" type="pres">
      <dgm:prSet presAssocID="{3A54CFCD-AD9F-4834-BED1-D3416443BDCC}" presName="parallelogram4" presStyleLbl="alignNode1" presStyleIdx="24" presStyleCnt="35"/>
      <dgm:spPr/>
    </dgm:pt>
    <dgm:pt modelId="{F14B609E-72AF-40F5-922F-3D942BF7022E}" type="pres">
      <dgm:prSet presAssocID="{3A54CFCD-AD9F-4834-BED1-D3416443BDCC}" presName="parallelogram5" presStyleLbl="alignNode1" presStyleIdx="25" presStyleCnt="35"/>
      <dgm:spPr/>
    </dgm:pt>
    <dgm:pt modelId="{CF946BB3-1076-4E9D-ABE1-034936214B7F}" type="pres">
      <dgm:prSet presAssocID="{3A54CFCD-AD9F-4834-BED1-D3416443BDCC}" presName="parallelogram6" presStyleLbl="alignNode1" presStyleIdx="26" presStyleCnt="35"/>
      <dgm:spPr/>
    </dgm:pt>
    <dgm:pt modelId="{4DBB4829-CB80-4806-ADCF-63091D964839}" type="pres">
      <dgm:prSet presAssocID="{3A54CFCD-AD9F-4834-BED1-D3416443BDCC}" presName="parallelogram7" presStyleLbl="alignNode1" presStyleIdx="27" presStyleCnt="35"/>
      <dgm:spPr/>
    </dgm:pt>
    <dgm:pt modelId="{F4BE8523-9C07-4F8B-B262-DEEA8D2D1BC0}" type="pres">
      <dgm:prSet presAssocID="{3E8F1DE4-D57A-4734-B616-57F4485D18ED}" presName="sibTrans" presStyleCnt="0"/>
      <dgm:spPr/>
    </dgm:pt>
    <dgm:pt modelId="{9907F0D6-8FB7-44E4-BC94-735707105EAE}" type="pres">
      <dgm:prSet presAssocID="{1AB61F16-5FE0-4A3B-ABBF-1F74BFC69874}" presName="parenttextcomposite" presStyleCnt="0"/>
      <dgm:spPr/>
    </dgm:pt>
    <dgm:pt modelId="{5E1E565C-4947-4162-AC20-7877A89D0144}" type="pres">
      <dgm:prSet presAssocID="{1AB61F16-5FE0-4A3B-ABBF-1F74BFC69874}" presName="parenttext" presStyleLbl="revTx" presStyleIdx="4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C5745-D2BE-4932-BAD8-D1633BB02C02}" type="pres">
      <dgm:prSet presAssocID="{1AB61F16-5FE0-4A3B-ABBF-1F74BFC69874}" presName="parallelogramComposite" presStyleCnt="0"/>
      <dgm:spPr/>
    </dgm:pt>
    <dgm:pt modelId="{7300732F-6C96-486C-8340-96751FBB436D}" type="pres">
      <dgm:prSet presAssocID="{1AB61F16-5FE0-4A3B-ABBF-1F74BFC69874}" presName="parallelogram1" presStyleLbl="alignNode1" presStyleIdx="28" presStyleCnt="35"/>
      <dgm:spPr/>
    </dgm:pt>
    <dgm:pt modelId="{7F2695D8-3AF6-4E3C-93E8-7EDCB0A5CF40}" type="pres">
      <dgm:prSet presAssocID="{1AB61F16-5FE0-4A3B-ABBF-1F74BFC69874}" presName="parallelogram2" presStyleLbl="alignNode1" presStyleIdx="29" presStyleCnt="35"/>
      <dgm:spPr/>
    </dgm:pt>
    <dgm:pt modelId="{7DBD0610-747E-403E-A80D-720AFCDFF1D3}" type="pres">
      <dgm:prSet presAssocID="{1AB61F16-5FE0-4A3B-ABBF-1F74BFC69874}" presName="parallelogram3" presStyleLbl="alignNode1" presStyleIdx="30" presStyleCnt="35"/>
      <dgm:spPr/>
    </dgm:pt>
    <dgm:pt modelId="{FA1D3AFC-D161-436D-9533-2AC3E6DC8103}" type="pres">
      <dgm:prSet presAssocID="{1AB61F16-5FE0-4A3B-ABBF-1F74BFC69874}" presName="parallelogram4" presStyleLbl="alignNode1" presStyleIdx="31" presStyleCnt="35"/>
      <dgm:spPr/>
    </dgm:pt>
    <dgm:pt modelId="{E9724E78-44C4-4C30-A800-9D8CFA356661}" type="pres">
      <dgm:prSet presAssocID="{1AB61F16-5FE0-4A3B-ABBF-1F74BFC69874}" presName="parallelogram5" presStyleLbl="alignNode1" presStyleIdx="32" presStyleCnt="35"/>
      <dgm:spPr/>
    </dgm:pt>
    <dgm:pt modelId="{79CD2ABF-70A5-4275-8F9C-05DDCD7638CD}" type="pres">
      <dgm:prSet presAssocID="{1AB61F16-5FE0-4A3B-ABBF-1F74BFC69874}" presName="parallelogram6" presStyleLbl="alignNode1" presStyleIdx="33" presStyleCnt="35"/>
      <dgm:spPr/>
    </dgm:pt>
    <dgm:pt modelId="{40242678-09C4-4C8F-A456-04EB85579FDB}" type="pres">
      <dgm:prSet presAssocID="{1AB61F16-5FE0-4A3B-ABBF-1F74BFC69874}" presName="parallelogram7" presStyleLbl="alignNode1" presStyleIdx="34" presStyleCnt="35"/>
      <dgm:spPr/>
    </dgm:pt>
  </dgm:ptLst>
  <dgm:cxnLst>
    <dgm:cxn modelId="{D398DF0F-A19F-4997-847F-995AE9A363C6}" srcId="{6C1FE49C-BFDC-4664-B727-C7E5AB151CBE}" destId="{DD035029-2498-4937-8040-C949372E230A}" srcOrd="0" destOrd="0" parTransId="{A2FFF227-E28D-4308-AF5E-5D3987FAFB6A}" sibTransId="{C2821597-6E63-44EC-ADCE-844A14E72E43}"/>
    <dgm:cxn modelId="{707FCADB-4323-413D-8E2B-07A3A9DC2985}" type="presOf" srcId="{1AB61F16-5FE0-4A3B-ABBF-1F74BFC69874}" destId="{5E1E565C-4947-4162-AC20-7877A89D0144}" srcOrd="0" destOrd="0" presId="urn:microsoft.com/office/officeart/2008/layout/VerticalAccentList"/>
    <dgm:cxn modelId="{C9CFDC52-857D-461C-8D6A-E07A7A5A4E3E}" type="presOf" srcId="{C4D395B9-BED2-4156-AECB-9537A2C132B5}" destId="{E1B95D94-FAAB-49A2-A865-4B1B61F117FB}" srcOrd="0" destOrd="0" presId="urn:microsoft.com/office/officeart/2008/layout/VerticalAccentList"/>
    <dgm:cxn modelId="{467D0EF5-77C8-4F04-A29F-5E8D8A452648}" type="presOf" srcId="{6C1FE49C-BFDC-4664-B727-C7E5AB151CBE}" destId="{7160BAFC-7CEC-4B75-A275-A61387902921}" srcOrd="0" destOrd="0" presId="urn:microsoft.com/office/officeart/2008/layout/VerticalAccentList"/>
    <dgm:cxn modelId="{2AB29AA7-B357-4040-A0C6-2F59B24E103F}" type="presOf" srcId="{1D51221C-B963-4A9E-A77B-FB159FF67E15}" destId="{38DFB714-47DC-4930-A446-FA1D4C550FB4}" srcOrd="0" destOrd="0" presId="urn:microsoft.com/office/officeart/2008/layout/VerticalAccentList"/>
    <dgm:cxn modelId="{54CF545F-5E78-4715-B223-5030C1E07100}" srcId="{6C1FE49C-BFDC-4664-B727-C7E5AB151CBE}" destId="{1AB61F16-5FE0-4A3B-ABBF-1F74BFC69874}" srcOrd="4" destOrd="0" parTransId="{FFF3C0CD-7314-45DC-A0EF-89130D278BE7}" sibTransId="{B0EA8421-A272-4AEA-AE3C-2C1C400874E9}"/>
    <dgm:cxn modelId="{89F15A9A-7296-41C3-A9A8-F78BF2C9301B}" type="presOf" srcId="{DD035029-2498-4937-8040-C949372E230A}" destId="{6B8845C5-7AD6-4E36-9FC9-D86D9A949893}" srcOrd="0" destOrd="0" presId="urn:microsoft.com/office/officeart/2008/layout/VerticalAccentList"/>
    <dgm:cxn modelId="{211B0D3C-A8C6-4AE1-906F-B7F6C858F8CD}" srcId="{6C1FE49C-BFDC-4664-B727-C7E5AB151CBE}" destId="{3A54CFCD-AD9F-4834-BED1-D3416443BDCC}" srcOrd="3" destOrd="0" parTransId="{17DC3046-95AB-4F9A-ADB3-5D81CFA118FF}" sibTransId="{3E8F1DE4-D57A-4734-B616-57F4485D18ED}"/>
    <dgm:cxn modelId="{C0E96E6F-21B0-458D-9E11-F8FC52FA58B5}" srcId="{6C1FE49C-BFDC-4664-B727-C7E5AB151CBE}" destId="{C4D395B9-BED2-4156-AECB-9537A2C132B5}" srcOrd="1" destOrd="0" parTransId="{63D94CD3-4B7B-4FA4-9A3D-F4C9C512D234}" sibTransId="{41D3E4BF-B2B5-440A-A89B-8D48EC9AC75F}"/>
    <dgm:cxn modelId="{1468D00F-623A-46FB-BAB8-D1301F11014D}" srcId="{6C1FE49C-BFDC-4664-B727-C7E5AB151CBE}" destId="{1D51221C-B963-4A9E-A77B-FB159FF67E15}" srcOrd="2" destOrd="0" parTransId="{944215C2-211D-4B80-8E65-11F531980101}" sibTransId="{0C21299D-12E7-4448-80BF-DC37B90B5E23}"/>
    <dgm:cxn modelId="{24D12B31-575A-4CA8-ABB1-8B4F9BB0D81D}" type="presOf" srcId="{3A54CFCD-AD9F-4834-BED1-D3416443BDCC}" destId="{E54A5D13-2971-4B11-8209-C661B3E281CA}" srcOrd="0" destOrd="0" presId="urn:microsoft.com/office/officeart/2008/layout/VerticalAccentList"/>
    <dgm:cxn modelId="{2013C68A-E349-46E4-8947-1D43114168B3}" type="presParOf" srcId="{7160BAFC-7CEC-4B75-A275-A61387902921}" destId="{5CAB59EF-A959-4EBD-82D9-2CE5884DAD6D}" srcOrd="0" destOrd="0" presId="urn:microsoft.com/office/officeart/2008/layout/VerticalAccentList"/>
    <dgm:cxn modelId="{DC846D05-4538-41F1-B580-D0C22FC4A2A5}" type="presParOf" srcId="{5CAB59EF-A959-4EBD-82D9-2CE5884DAD6D}" destId="{6B8845C5-7AD6-4E36-9FC9-D86D9A949893}" srcOrd="0" destOrd="0" presId="urn:microsoft.com/office/officeart/2008/layout/VerticalAccentList"/>
    <dgm:cxn modelId="{0D6F4B4E-2E4B-4DA2-A568-9675BA731F4B}" type="presParOf" srcId="{7160BAFC-7CEC-4B75-A275-A61387902921}" destId="{DB672A53-8B99-416B-8BD6-0C5EEDDC5155}" srcOrd="1" destOrd="0" presId="urn:microsoft.com/office/officeart/2008/layout/VerticalAccentList"/>
    <dgm:cxn modelId="{7DE47F19-4BB4-4835-A352-79036A8FEE50}" type="presParOf" srcId="{DB672A53-8B99-416B-8BD6-0C5EEDDC5155}" destId="{837314A0-1ECA-4CF9-9B45-742BFD0ABCA2}" srcOrd="0" destOrd="0" presId="urn:microsoft.com/office/officeart/2008/layout/VerticalAccentList"/>
    <dgm:cxn modelId="{34CA235E-9C48-492E-84D1-2CF009438761}" type="presParOf" srcId="{DB672A53-8B99-416B-8BD6-0C5EEDDC5155}" destId="{0E50E7F9-83A3-4978-AADA-9A1D3B9BD66D}" srcOrd="1" destOrd="0" presId="urn:microsoft.com/office/officeart/2008/layout/VerticalAccentList"/>
    <dgm:cxn modelId="{983BD76D-0E46-4CFE-9F64-81A380EB0755}" type="presParOf" srcId="{DB672A53-8B99-416B-8BD6-0C5EEDDC5155}" destId="{FBC15B8A-214C-4A73-9F4F-B9288721DB6A}" srcOrd="2" destOrd="0" presId="urn:microsoft.com/office/officeart/2008/layout/VerticalAccentList"/>
    <dgm:cxn modelId="{4532ECE2-23CC-4A4E-81C2-B589A1908D2B}" type="presParOf" srcId="{DB672A53-8B99-416B-8BD6-0C5EEDDC5155}" destId="{BEC70858-08B3-43D0-B71D-C0FBFEDF1175}" srcOrd="3" destOrd="0" presId="urn:microsoft.com/office/officeart/2008/layout/VerticalAccentList"/>
    <dgm:cxn modelId="{E00ADE79-8209-416C-9A39-73C037A40A17}" type="presParOf" srcId="{DB672A53-8B99-416B-8BD6-0C5EEDDC5155}" destId="{0D9FE8CF-D5CA-4182-9631-877246F88FBC}" srcOrd="4" destOrd="0" presId="urn:microsoft.com/office/officeart/2008/layout/VerticalAccentList"/>
    <dgm:cxn modelId="{5FCC57FA-C67A-4FE9-BFC8-743AE6B45600}" type="presParOf" srcId="{DB672A53-8B99-416B-8BD6-0C5EEDDC5155}" destId="{E8976352-45CA-4003-910E-01905550AFED}" srcOrd="5" destOrd="0" presId="urn:microsoft.com/office/officeart/2008/layout/VerticalAccentList"/>
    <dgm:cxn modelId="{BB658552-D30D-48F0-90E5-9EDECB13C261}" type="presParOf" srcId="{DB672A53-8B99-416B-8BD6-0C5EEDDC5155}" destId="{65ADAC7C-7D4C-44A9-943B-C9722280A040}" srcOrd="6" destOrd="0" presId="urn:microsoft.com/office/officeart/2008/layout/VerticalAccentList"/>
    <dgm:cxn modelId="{F907C219-6570-4B58-9500-A64D5C86448F}" type="presParOf" srcId="{7160BAFC-7CEC-4B75-A275-A61387902921}" destId="{95C92547-31F1-4748-A2C6-BF477EE7D2C5}" srcOrd="2" destOrd="0" presId="urn:microsoft.com/office/officeart/2008/layout/VerticalAccentList"/>
    <dgm:cxn modelId="{339CF26C-1B77-4BAA-8CF2-5360245E499C}" type="presParOf" srcId="{7160BAFC-7CEC-4B75-A275-A61387902921}" destId="{35CD1D68-EEDC-4342-98B7-674442EA4A0D}" srcOrd="3" destOrd="0" presId="urn:microsoft.com/office/officeart/2008/layout/VerticalAccentList"/>
    <dgm:cxn modelId="{B8BE7FE8-EEAF-4B3F-B861-24DDB4E49B76}" type="presParOf" srcId="{35CD1D68-EEDC-4342-98B7-674442EA4A0D}" destId="{E1B95D94-FAAB-49A2-A865-4B1B61F117FB}" srcOrd="0" destOrd="0" presId="urn:microsoft.com/office/officeart/2008/layout/VerticalAccentList"/>
    <dgm:cxn modelId="{DB6D3FE6-1E9C-4B97-8CFC-408F5383BFEE}" type="presParOf" srcId="{7160BAFC-7CEC-4B75-A275-A61387902921}" destId="{4AA03AF8-8D4B-4832-A47F-D753A810F339}" srcOrd="4" destOrd="0" presId="urn:microsoft.com/office/officeart/2008/layout/VerticalAccentList"/>
    <dgm:cxn modelId="{F2D771EB-78F7-4540-9DD1-500E74EB3CBA}" type="presParOf" srcId="{4AA03AF8-8D4B-4832-A47F-D753A810F339}" destId="{615CF34A-67C8-4072-881E-C99EFD915D01}" srcOrd="0" destOrd="0" presId="urn:microsoft.com/office/officeart/2008/layout/VerticalAccentList"/>
    <dgm:cxn modelId="{75CDCB8F-F263-403C-9093-56D2F8A42124}" type="presParOf" srcId="{4AA03AF8-8D4B-4832-A47F-D753A810F339}" destId="{2D7CCCAD-753A-4524-B87F-9B843D10179B}" srcOrd="1" destOrd="0" presId="urn:microsoft.com/office/officeart/2008/layout/VerticalAccentList"/>
    <dgm:cxn modelId="{CC1126E0-9BFD-4E3B-91EC-A184ACFD2F37}" type="presParOf" srcId="{4AA03AF8-8D4B-4832-A47F-D753A810F339}" destId="{7EA912A8-FFBC-4916-9B87-C288BBD26A1F}" srcOrd="2" destOrd="0" presId="urn:microsoft.com/office/officeart/2008/layout/VerticalAccentList"/>
    <dgm:cxn modelId="{C5CD1E32-3FC0-4D7D-96EE-F66C68B6A003}" type="presParOf" srcId="{4AA03AF8-8D4B-4832-A47F-D753A810F339}" destId="{9C800E66-EF0D-4F42-9518-AAF5892D663B}" srcOrd="3" destOrd="0" presId="urn:microsoft.com/office/officeart/2008/layout/VerticalAccentList"/>
    <dgm:cxn modelId="{574E4DC5-272B-4473-9B2C-4170A12F7403}" type="presParOf" srcId="{4AA03AF8-8D4B-4832-A47F-D753A810F339}" destId="{BE488657-9689-4567-B4A2-93B26EF4EBE2}" srcOrd="4" destOrd="0" presId="urn:microsoft.com/office/officeart/2008/layout/VerticalAccentList"/>
    <dgm:cxn modelId="{6B8E9589-ABCE-405C-8110-7B6EFCECE883}" type="presParOf" srcId="{4AA03AF8-8D4B-4832-A47F-D753A810F339}" destId="{96C22E1F-7671-4D7F-B9A2-094759850E11}" srcOrd="5" destOrd="0" presId="urn:microsoft.com/office/officeart/2008/layout/VerticalAccentList"/>
    <dgm:cxn modelId="{8A25AEF1-4B62-491B-AD77-E734ED0FB258}" type="presParOf" srcId="{4AA03AF8-8D4B-4832-A47F-D753A810F339}" destId="{DD87F4D7-7A8C-47A4-8134-023851F6010C}" srcOrd="6" destOrd="0" presId="urn:microsoft.com/office/officeart/2008/layout/VerticalAccentList"/>
    <dgm:cxn modelId="{F0E5AA5E-3349-42C0-BED4-8E313B77162A}" type="presParOf" srcId="{7160BAFC-7CEC-4B75-A275-A61387902921}" destId="{09316DB1-B39A-4D3D-8D48-24DD28D920C3}" srcOrd="5" destOrd="0" presId="urn:microsoft.com/office/officeart/2008/layout/VerticalAccentList"/>
    <dgm:cxn modelId="{298156C4-19FA-45AD-9AD2-4CE3E0801E7C}" type="presParOf" srcId="{7160BAFC-7CEC-4B75-A275-A61387902921}" destId="{3D72BF29-90B4-49A0-ACB4-1933212CFDF3}" srcOrd="6" destOrd="0" presId="urn:microsoft.com/office/officeart/2008/layout/VerticalAccentList"/>
    <dgm:cxn modelId="{8E5FF74D-D0FC-4FE3-B68B-9550C82EAAF0}" type="presParOf" srcId="{3D72BF29-90B4-49A0-ACB4-1933212CFDF3}" destId="{38DFB714-47DC-4930-A446-FA1D4C550FB4}" srcOrd="0" destOrd="0" presId="urn:microsoft.com/office/officeart/2008/layout/VerticalAccentList"/>
    <dgm:cxn modelId="{79E7398D-BA9F-4EB4-B791-FFDBBF310A13}" type="presParOf" srcId="{7160BAFC-7CEC-4B75-A275-A61387902921}" destId="{65359BB9-981E-4160-A169-4DD7252811F9}" srcOrd="7" destOrd="0" presId="urn:microsoft.com/office/officeart/2008/layout/VerticalAccentList"/>
    <dgm:cxn modelId="{1F35132C-1BC4-43DC-885E-C140FFAACE76}" type="presParOf" srcId="{65359BB9-981E-4160-A169-4DD7252811F9}" destId="{55DF7CE0-5710-4365-91B5-D1C497F94CD1}" srcOrd="0" destOrd="0" presId="urn:microsoft.com/office/officeart/2008/layout/VerticalAccentList"/>
    <dgm:cxn modelId="{8DEE12DA-A1DA-4387-9775-2888AEE3ACB0}" type="presParOf" srcId="{65359BB9-981E-4160-A169-4DD7252811F9}" destId="{8632A695-4B2A-4059-8FD6-1792CCBDDF17}" srcOrd="1" destOrd="0" presId="urn:microsoft.com/office/officeart/2008/layout/VerticalAccentList"/>
    <dgm:cxn modelId="{89DBA87B-B9CD-40AF-BE55-1C07C09A4F00}" type="presParOf" srcId="{65359BB9-981E-4160-A169-4DD7252811F9}" destId="{908483A7-5932-4536-B684-EAD2EBBF8180}" srcOrd="2" destOrd="0" presId="urn:microsoft.com/office/officeart/2008/layout/VerticalAccentList"/>
    <dgm:cxn modelId="{8BCC4B01-CC5C-46BB-BF56-30E6CE9CAEF3}" type="presParOf" srcId="{65359BB9-981E-4160-A169-4DD7252811F9}" destId="{13CC729C-B490-4BE9-825E-F669DD64D59E}" srcOrd="3" destOrd="0" presId="urn:microsoft.com/office/officeart/2008/layout/VerticalAccentList"/>
    <dgm:cxn modelId="{E1D0DCEC-CC58-472B-BB71-967B6F36B634}" type="presParOf" srcId="{65359BB9-981E-4160-A169-4DD7252811F9}" destId="{CA400C1B-B8C5-41E7-B0F1-64DDEC2CBCF7}" srcOrd="4" destOrd="0" presId="urn:microsoft.com/office/officeart/2008/layout/VerticalAccentList"/>
    <dgm:cxn modelId="{283E34A8-DCDA-4090-8E37-45E736F6849A}" type="presParOf" srcId="{65359BB9-981E-4160-A169-4DD7252811F9}" destId="{4D8C2EAB-9A01-46C2-8EB9-8483BF9B11FF}" srcOrd="5" destOrd="0" presId="urn:microsoft.com/office/officeart/2008/layout/VerticalAccentList"/>
    <dgm:cxn modelId="{9DCF0D6D-01F2-46C4-894A-49FB3EFBB23C}" type="presParOf" srcId="{65359BB9-981E-4160-A169-4DD7252811F9}" destId="{E725DBB6-B812-4AE6-A607-6E30FE9FBAA9}" srcOrd="6" destOrd="0" presId="urn:microsoft.com/office/officeart/2008/layout/VerticalAccentList"/>
    <dgm:cxn modelId="{9BFD22C2-FDF0-4D10-9C01-EF2E842FBE28}" type="presParOf" srcId="{7160BAFC-7CEC-4B75-A275-A61387902921}" destId="{C51C543A-E7EE-4DCE-8197-6AB785E0CF5B}" srcOrd="8" destOrd="0" presId="urn:microsoft.com/office/officeart/2008/layout/VerticalAccentList"/>
    <dgm:cxn modelId="{594443A6-E417-4F3A-84F9-42708B5F12A0}" type="presParOf" srcId="{7160BAFC-7CEC-4B75-A275-A61387902921}" destId="{29D70047-A308-492D-8A73-5C72354C89DC}" srcOrd="9" destOrd="0" presId="urn:microsoft.com/office/officeart/2008/layout/VerticalAccentList"/>
    <dgm:cxn modelId="{8B55C09C-90E3-478A-8DF7-B43076936778}" type="presParOf" srcId="{29D70047-A308-492D-8A73-5C72354C89DC}" destId="{E54A5D13-2971-4B11-8209-C661B3E281CA}" srcOrd="0" destOrd="0" presId="urn:microsoft.com/office/officeart/2008/layout/VerticalAccentList"/>
    <dgm:cxn modelId="{F8B46F6E-6ABC-4AF4-9AAD-47690DC09EFC}" type="presParOf" srcId="{7160BAFC-7CEC-4B75-A275-A61387902921}" destId="{FFA68502-01B2-4C8A-9CDD-6BD20A75DF32}" srcOrd="10" destOrd="0" presId="urn:microsoft.com/office/officeart/2008/layout/VerticalAccentList"/>
    <dgm:cxn modelId="{E22DDDA4-A2A3-4249-B74A-9521F0C9957F}" type="presParOf" srcId="{FFA68502-01B2-4C8A-9CDD-6BD20A75DF32}" destId="{B29E91E3-FE5A-4039-9E3E-4284F527A1E3}" srcOrd="0" destOrd="0" presId="urn:microsoft.com/office/officeart/2008/layout/VerticalAccentList"/>
    <dgm:cxn modelId="{EDAF8612-0A0D-48D0-849D-36426BF3A651}" type="presParOf" srcId="{FFA68502-01B2-4C8A-9CDD-6BD20A75DF32}" destId="{21FE0520-0044-498C-894E-908DCDA4755F}" srcOrd="1" destOrd="0" presId="urn:microsoft.com/office/officeart/2008/layout/VerticalAccentList"/>
    <dgm:cxn modelId="{616C66FA-9432-492E-9CB3-A3354B3496B8}" type="presParOf" srcId="{FFA68502-01B2-4C8A-9CDD-6BD20A75DF32}" destId="{BDD7727D-CE92-47D8-9BF2-B6ED695EB63A}" srcOrd="2" destOrd="0" presId="urn:microsoft.com/office/officeart/2008/layout/VerticalAccentList"/>
    <dgm:cxn modelId="{9A786C6F-5027-46A9-A805-B4CEB6DA0D77}" type="presParOf" srcId="{FFA68502-01B2-4C8A-9CDD-6BD20A75DF32}" destId="{AB2938AB-ACCF-44A5-A846-E3CA7A2DEF2F}" srcOrd="3" destOrd="0" presId="urn:microsoft.com/office/officeart/2008/layout/VerticalAccentList"/>
    <dgm:cxn modelId="{FA9D28BC-7A46-4D7F-99B7-BF51812D6417}" type="presParOf" srcId="{FFA68502-01B2-4C8A-9CDD-6BD20A75DF32}" destId="{F14B609E-72AF-40F5-922F-3D942BF7022E}" srcOrd="4" destOrd="0" presId="urn:microsoft.com/office/officeart/2008/layout/VerticalAccentList"/>
    <dgm:cxn modelId="{4B61BA17-D6EA-4D77-9315-8C6E97144139}" type="presParOf" srcId="{FFA68502-01B2-4C8A-9CDD-6BD20A75DF32}" destId="{CF946BB3-1076-4E9D-ABE1-034936214B7F}" srcOrd="5" destOrd="0" presId="urn:microsoft.com/office/officeart/2008/layout/VerticalAccentList"/>
    <dgm:cxn modelId="{24C9EF2D-AE85-425D-872A-F46CB3310B6D}" type="presParOf" srcId="{FFA68502-01B2-4C8A-9CDD-6BD20A75DF32}" destId="{4DBB4829-CB80-4806-ADCF-63091D964839}" srcOrd="6" destOrd="0" presId="urn:microsoft.com/office/officeart/2008/layout/VerticalAccentList"/>
    <dgm:cxn modelId="{BF3E02FB-A93D-4E23-ABD5-898D42C90723}" type="presParOf" srcId="{7160BAFC-7CEC-4B75-A275-A61387902921}" destId="{F4BE8523-9C07-4F8B-B262-DEEA8D2D1BC0}" srcOrd="11" destOrd="0" presId="urn:microsoft.com/office/officeart/2008/layout/VerticalAccentList"/>
    <dgm:cxn modelId="{B93BF1EE-EBF2-4D64-9C3E-BA884DE37EA9}" type="presParOf" srcId="{7160BAFC-7CEC-4B75-A275-A61387902921}" destId="{9907F0D6-8FB7-44E4-BC94-735707105EAE}" srcOrd="12" destOrd="0" presId="urn:microsoft.com/office/officeart/2008/layout/VerticalAccentList"/>
    <dgm:cxn modelId="{13C75564-EC99-47EB-8AE6-951D0F8BC11F}" type="presParOf" srcId="{9907F0D6-8FB7-44E4-BC94-735707105EAE}" destId="{5E1E565C-4947-4162-AC20-7877A89D0144}" srcOrd="0" destOrd="0" presId="urn:microsoft.com/office/officeart/2008/layout/VerticalAccentList"/>
    <dgm:cxn modelId="{862E74BF-E66B-483C-BDE9-CE8DE883CD31}" type="presParOf" srcId="{7160BAFC-7CEC-4B75-A275-A61387902921}" destId="{B9BC5745-D2BE-4932-BAD8-D1633BB02C02}" srcOrd="13" destOrd="0" presId="urn:microsoft.com/office/officeart/2008/layout/VerticalAccentList"/>
    <dgm:cxn modelId="{0E48D08A-FF2C-484E-B190-D5EA6463A3DB}" type="presParOf" srcId="{B9BC5745-D2BE-4932-BAD8-D1633BB02C02}" destId="{7300732F-6C96-486C-8340-96751FBB436D}" srcOrd="0" destOrd="0" presId="urn:microsoft.com/office/officeart/2008/layout/VerticalAccentList"/>
    <dgm:cxn modelId="{273E0D8A-980C-44C8-8477-77E01D895789}" type="presParOf" srcId="{B9BC5745-D2BE-4932-BAD8-D1633BB02C02}" destId="{7F2695D8-3AF6-4E3C-93E8-7EDCB0A5CF40}" srcOrd="1" destOrd="0" presId="urn:microsoft.com/office/officeart/2008/layout/VerticalAccentList"/>
    <dgm:cxn modelId="{D1ACF9E5-F7FF-4E44-B94E-C79BB7ED61DF}" type="presParOf" srcId="{B9BC5745-D2BE-4932-BAD8-D1633BB02C02}" destId="{7DBD0610-747E-403E-A80D-720AFCDFF1D3}" srcOrd="2" destOrd="0" presId="urn:microsoft.com/office/officeart/2008/layout/VerticalAccentList"/>
    <dgm:cxn modelId="{C9819082-1783-41ED-A547-9697F8E29351}" type="presParOf" srcId="{B9BC5745-D2BE-4932-BAD8-D1633BB02C02}" destId="{FA1D3AFC-D161-436D-9533-2AC3E6DC8103}" srcOrd="3" destOrd="0" presId="urn:microsoft.com/office/officeart/2008/layout/VerticalAccentList"/>
    <dgm:cxn modelId="{C6109868-09F0-4EC6-80B9-219AAC7389EF}" type="presParOf" srcId="{B9BC5745-D2BE-4932-BAD8-D1633BB02C02}" destId="{E9724E78-44C4-4C30-A800-9D8CFA356661}" srcOrd="4" destOrd="0" presId="urn:microsoft.com/office/officeart/2008/layout/VerticalAccentList"/>
    <dgm:cxn modelId="{4E585CBD-3FEF-459E-B367-2F6DDB529236}" type="presParOf" srcId="{B9BC5745-D2BE-4932-BAD8-D1633BB02C02}" destId="{79CD2ABF-70A5-4275-8F9C-05DDCD7638CD}" srcOrd="5" destOrd="0" presId="urn:microsoft.com/office/officeart/2008/layout/VerticalAccentList"/>
    <dgm:cxn modelId="{91003AB4-067A-461D-993F-860978DB5CE0}" type="presParOf" srcId="{B9BC5745-D2BE-4932-BAD8-D1633BB02C02}" destId="{40242678-09C4-4C8F-A456-04EB85579FDB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2223FF-856A-4AC0-A0F3-6E51DD87416B}" type="doc">
      <dgm:prSet loTypeId="urn:microsoft.com/office/officeart/2005/8/layout/cycle2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7FF51C-B55F-449E-A116-98A2F04A9CD9}">
      <dgm:prSet custT="1"/>
      <dgm:spPr/>
      <dgm:t>
        <a:bodyPr/>
        <a:lstStyle/>
        <a:p>
          <a:pPr rtl="0"/>
          <a:r>
            <a:rPr lang="ru-RU" sz="2400" b="1" smtClean="0">
              <a:latin typeface="Bookman Old Style" panose="02050604050505020204" pitchFamily="18" charset="0"/>
            </a:rPr>
            <a:t>Ускорение развития </a:t>
          </a:r>
          <a:endParaRPr lang="ru-RU" sz="2400">
            <a:latin typeface="Bookman Old Style" panose="02050604050505020204" pitchFamily="18" charset="0"/>
          </a:endParaRPr>
        </a:p>
      </dgm:t>
    </dgm:pt>
    <dgm:pt modelId="{4AE2479F-DFB4-4559-A3BF-42D074BF832F}" type="parTrans" cxnId="{147392D5-7941-47C5-BB31-14E3F9C1AC5D}">
      <dgm:prSet/>
      <dgm:spPr/>
      <dgm:t>
        <a:bodyPr/>
        <a:lstStyle/>
        <a:p>
          <a:endParaRPr lang="ru-RU" sz="2400">
            <a:latin typeface="Bookman Old Style" panose="02050604050505020204" pitchFamily="18" charset="0"/>
          </a:endParaRPr>
        </a:p>
      </dgm:t>
    </dgm:pt>
    <dgm:pt modelId="{B8CED0BE-614D-4F16-9C4B-4AC6C43F8AF5}" type="sibTrans" cxnId="{147392D5-7941-47C5-BB31-14E3F9C1AC5D}">
      <dgm:prSet custT="1"/>
      <dgm:spPr/>
      <dgm:t>
        <a:bodyPr/>
        <a:lstStyle/>
        <a:p>
          <a:endParaRPr lang="ru-RU" sz="1800">
            <a:latin typeface="Bookman Old Style" panose="02050604050505020204" pitchFamily="18" charset="0"/>
          </a:endParaRPr>
        </a:p>
      </dgm:t>
    </dgm:pt>
    <dgm:pt modelId="{0E294AB4-240F-4A4C-B33C-BB3A0010373C}">
      <dgm:prSet custT="1"/>
      <dgm:spPr/>
      <dgm:t>
        <a:bodyPr/>
        <a:lstStyle/>
        <a:p>
          <a:pPr rtl="0"/>
          <a:r>
            <a:rPr lang="ru-RU" sz="2400" b="1" dirty="0" smtClean="0">
              <a:latin typeface="Bookman Old Style" panose="02050604050505020204" pitchFamily="18" charset="0"/>
            </a:rPr>
            <a:t>Неравномерность исторического развития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5C1153E-4FAD-4899-91BD-79D4DFDF6666}" type="parTrans" cxnId="{1A585B37-7E91-44C6-B576-F2BAEDDE1303}">
      <dgm:prSet/>
      <dgm:spPr/>
      <dgm:t>
        <a:bodyPr/>
        <a:lstStyle/>
        <a:p>
          <a:endParaRPr lang="ru-RU" sz="2400">
            <a:latin typeface="Bookman Old Style" panose="02050604050505020204" pitchFamily="18" charset="0"/>
          </a:endParaRPr>
        </a:p>
      </dgm:t>
    </dgm:pt>
    <dgm:pt modelId="{914C0E25-9A6A-4BC5-85D3-6A53DFB925B6}" type="sibTrans" cxnId="{1A585B37-7E91-44C6-B576-F2BAEDDE1303}">
      <dgm:prSet custT="1"/>
      <dgm:spPr/>
      <dgm:t>
        <a:bodyPr/>
        <a:lstStyle/>
        <a:p>
          <a:endParaRPr lang="ru-RU" sz="1800">
            <a:latin typeface="Bookman Old Style" panose="02050604050505020204" pitchFamily="18" charset="0"/>
          </a:endParaRPr>
        </a:p>
      </dgm:t>
    </dgm:pt>
    <dgm:pt modelId="{15F323A1-3EB4-45CA-9AE3-962ECF96F7C1}">
      <dgm:prSet custT="1"/>
      <dgm:spPr/>
      <dgm:t>
        <a:bodyPr/>
        <a:lstStyle/>
        <a:p>
          <a:pPr rtl="0"/>
          <a:r>
            <a:rPr lang="ru-RU" sz="2400" b="1" smtClean="0">
              <a:latin typeface="Bookman Old Style" panose="02050604050505020204" pitchFamily="18" charset="0"/>
            </a:rPr>
            <a:t>Историческая случайность </a:t>
          </a:r>
          <a:endParaRPr lang="ru-RU" sz="2400">
            <a:latin typeface="Bookman Old Style" panose="02050604050505020204" pitchFamily="18" charset="0"/>
          </a:endParaRPr>
        </a:p>
      </dgm:t>
    </dgm:pt>
    <dgm:pt modelId="{5793F291-D201-4C3C-8C7E-7B9AA3C8B6D8}" type="parTrans" cxnId="{DC3A1AB2-E068-4757-93AA-E1698AE342B5}">
      <dgm:prSet/>
      <dgm:spPr/>
      <dgm:t>
        <a:bodyPr/>
        <a:lstStyle/>
        <a:p>
          <a:endParaRPr lang="ru-RU" sz="2400">
            <a:latin typeface="Bookman Old Style" panose="02050604050505020204" pitchFamily="18" charset="0"/>
          </a:endParaRPr>
        </a:p>
      </dgm:t>
    </dgm:pt>
    <dgm:pt modelId="{7665C316-B2F2-4B3B-B606-45C877478299}" type="sibTrans" cxnId="{DC3A1AB2-E068-4757-93AA-E1698AE342B5}">
      <dgm:prSet custT="1"/>
      <dgm:spPr/>
      <dgm:t>
        <a:bodyPr/>
        <a:lstStyle/>
        <a:p>
          <a:endParaRPr lang="ru-RU" sz="1800">
            <a:latin typeface="Bookman Old Style" panose="02050604050505020204" pitchFamily="18" charset="0"/>
          </a:endParaRPr>
        </a:p>
      </dgm:t>
    </dgm:pt>
    <dgm:pt modelId="{8EC536BA-472B-4273-A11B-22594B4691C1}" type="pres">
      <dgm:prSet presAssocID="{2C2223FF-856A-4AC0-A0F3-6E51DD87416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76FF71-076E-454C-A3A9-D4D7D4D652FC}" type="pres">
      <dgm:prSet presAssocID="{9B7FF51C-B55F-449E-A116-98A2F04A9CD9}" presName="node" presStyleLbl="node1" presStyleIdx="0" presStyleCnt="3" custScaleX="142021" custRadScaleRad="105932" custRadScaleInc="-2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29BED-6D81-4BCD-A664-4B4AC660CBE4}" type="pres">
      <dgm:prSet presAssocID="{B8CED0BE-614D-4F16-9C4B-4AC6C43F8AF5}" presName="sibTrans" presStyleLbl="sibTrans2D1" presStyleIdx="0" presStyleCnt="3" custScaleX="158844" custLinFactX="4013" custLinFactNeighborX="100000" custLinFactNeighborY="-17510"/>
      <dgm:spPr/>
      <dgm:t>
        <a:bodyPr/>
        <a:lstStyle/>
        <a:p>
          <a:endParaRPr lang="ru-RU"/>
        </a:p>
      </dgm:t>
    </dgm:pt>
    <dgm:pt modelId="{2FB761D7-5FFE-471C-BEC9-34ED9FA9CD0A}" type="pres">
      <dgm:prSet presAssocID="{B8CED0BE-614D-4F16-9C4B-4AC6C43F8AF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B1AB2C3C-6752-4A4B-A8C9-6F86F6E30585}" type="pres">
      <dgm:prSet presAssocID="{0E294AB4-240F-4A4C-B33C-BB3A0010373C}" presName="node" presStyleLbl="node1" presStyleIdx="1" presStyleCnt="3" custScaleX="163872" custRadScaleRad="105567" custRadScaleInc="-28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A0CCD9-6BD0-4FE1-8752-C8649D3BD581}" type="pres">
      <dgm:prSet presAssocID="{914C0E25-9A6A-4BC5-85D3-6A53DFB925B6}" presName="sibTrans" presStyleLbl="sibTrans2D1" presStyleIdx="1" presStyleCnt="3" custScaleX="160144"/>
      <dgm:spPr/>
      <dgm:t>
        <a:bodyPr/>
        <a:lstStyle/>
        <a:p>
          <a:endParaRPr lang="ru-RU"/>
        </a:p>
      </dgm:t>
    </dgm:pt>
    <dgm:pt modelId="{A8D9258D-689E-437D-863F-F7F1BC8FAB6F}" type="pres">
      <dgm:prSet presAssocID="{914C0E25-9A6A-4BC5-85D3-6A53DFB925B6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47044CD-A8A7-4214-975E-21463D95CC94}" type="pres">
      <dgm:prSet presAssocID="{15F323A1-3EB4-45CA-9AE3-962ECF96F7C1}" presName="node" presStyleLbl="node1" presStyleIdx="2" presStyleCnt="3" custScaleX="154217" custRadScaleRad="150005" custRadScaleInc="20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8C5B4-8B65-4526-B0D5-058FAB441A66}" type="pres">
      <dgm:prSet presAssocID="{7665C316-B2F2-4B3B-B606-45C877478299}" presName="sibTrans" presStyleLbl="sibTrans2D1" presStyleIdx="2" presStyleCnt="3" custScaleX="133650" custLinFactNeighborX="-20572" custLinFactNeighborY="-17510"/>
      <dgm:spPr/>
      <dgm:t>
        <a:bodyPr/>
        <a:lstStyle/>
        <a:p>
          <a:endParaRPr lang="ru-RU"/>
        </a:p>
      </dgm:t>
    </dgm:pt>
    <dgm:pt modelId="{624E574F-AD6C-473B-8A4E-07610075CEBB}" type="pres">
      <dgm:prSet presAssocID="{7665C316-B2F2-4B3B-B606-45C877478299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6059573C-6B8D-42B3-9CDE-18008A5F63EB}" type="presOf" srcId="{914C0E25-9A6A-4BC5-85D3-6A53DFB925B6}" destId="{A8D9258D-689E-437D-863F-F7F1BC8FAB6F}" srcOrd="1" destOrd="0" presId="urn:microsoft.com/office/officeart/2005/8/layout/cycle2"/>
    <dgm:cxn modelId="{1A585B37-7E91-44C6-B576-F2BAEDDE1303}" srcId="{2C2223FF-856A-4AC0-A0F3-6E51DD87416B}" destId="{0E294AB4-240F-4A4C-B33C-BB3A0010373C}" srcOrd="1" destOrd="0" parTransId="{25C1153E-4FAD-4899-91BD-79D4DFDF6666}" sibTransId="{914C0E25-9A6A-4BC5-85D3-6A53DFB925B6}"/>
    <dgm:cxn modelId="{147392D5-7941-47C5-BB31-14E3F9C1AC5D}" srcId="{2C2223FF-856A-4AC0-A0F3-6E51DD87416B}" destId="{9B7FF51C-B55F-449E-A116-98A2F04A9CD9}" srcOrd="0" destOrd="0" parTransId="{4AE2479F-DFB4-4559-A3BF-42D074BF832F}" sibTransId="{B8CED0BE-614D-4F16-9C4B-4AC6C43F8AF5}"/>
    <dgm:cxn modelId="{A60A259F-B57D-40C4-B774-D903163A9A60}" type="presOf" srcId="{B8CED0BE-614D-4F16-9C4B-4AC6C43F8AF5}" destId="{5C029BED-6D81-4BCD-A664-4B4AC660CBE4}" srcOrd="0" destOrd="0" presId="urn:microsoft.com/office/officeart/2005/8/layout/cycle2"/>
    <dgm:cxn modelId="{DC3A1AB2-E068-4757-93AA-E1698AE342B5}" srcId="{2C2223FF-856A-4AC0-A0F3-6E51DD87416B}" destId="{15F323A1-3EB4-45CA-9AE3-962ECF96F7C1}" srcOrd="2" destOrd="0" parTransId="{5793F291-D201-4C3C-8C7E-7B9AA3C8B6D8}" sibTransId="{7665C316-B2F2-4B3B-B606-45C877478299}"/>
    <dgm:cxn modelId="{20825693-95A4-4F72-B21F-900136E0CEE2}" type="presOf" srcId="{7665C316-B2F2-4B3B-B606-45C877478299}" destId="{624E574F-AD6C-473B-8A4E-07610075CEBB}" srcOrd="1" destOrd="0" presId="urn:microsoft.com/office/officeart/2005/8/layout/cycle2"/>
    <dgm:cxn modelId="{C0227F12-7AF7-48CA-A915-DAD79478CCDD}" type="presOf" srcId="{914C0E25-9A6A-4BC5-85D3-6A53DFB925B6}" destId="{8DA0CCD9-6BD0-4FE1-8752-C8649D3BD581}" srcOrd="0" destOrd="0" presId="urn:microsoft.com/office/officeart/2005/8/layout/cycle2"/>
    <dgm:cxn modelId="{EEF0CCA8-1E9D-4CB5-AF31-A3FAF90C7271}" type="presOf" srcId="{15F323A1-3EB4-45CA-9AE3-962ECF96F7C1}" destId="{B47044CD-A8A7-4214-975E-21463D95CC94}" srcOrd="0" destOrd="0" presId="urn:microsoft.com/office/officeart/2005/8/layout/cycle2"/>
    <dgm:cxn modelId="{1BC17E46-C8F2-44BD-99AA-B32CDBE4CD36}" type="presOf" srcId="{B8CED0BE-614D-4F16-9C4B-4AC6C43F8AF5}" destId="{2FB761D7-5FFE-471C-BEC9-34ED9FA9CD0A}" srcOrd="1" destOrd="0" presId="urn:microsoft.com/office/officeart/2005/8/layout/cycle2"/>
    <dgm:cxn modelId="{7221667D-A6D9-40C5-8871-E08EC69D0EB7}" type="presOf" srcId="{0E294AB4-240F-4A4C-B33C-BB3A0010373C}" destId="{B1AB2C3C-6752-4A4B-A8C9-6F86F6E30585}" srcOrd="0" destOrd="0" presId="urn:microsoft.com/office/officeart/2005/8/layout/cycle2"/>
    <dgm:cxn modelId="{61379B7E-FCBD-4B50-8066-D91B983E9E21}" type="presOf" srcId="{7665C316-B2F2-4B3B-B606-45C877478299}" destId="{3248C5B4-8B65-4526-B0D5-058FAB441A66}" srcOrd="0" destOrd="0" presId="urn:microsoft.com/office/officeart/2005/8/layout/cycle2"/>
    <dgm:cxn modelId="{8FEFC250-A403-4443-AD7F-B0B1D9A3DA5C}" type="presOf" srcId="{2C2223FF-856A-4AC0-A0F3-6E51DD87416B}" destId="{8EC536BA-472B-4273-A11B-22594B4691C1}" srcOrd="0" destOrd="0" presId="urn:microsoft.com/office/officeart/2005/8/layout/cycle2"/>
    <dgm:cxn modelId="{95385C51-BC03-4D26-8059-10A00B56F98E}" type="presOf" srcId="{9B7FF51C-B55F-449E-A116-98A2F04A9CD9}" destId="{5276FF71-076E-454C-A3A9-D4D7D4D652FC}" srcOrd="0" destOrd="0" presId="urn:microsoft.com/office/officeart/2005/8/layout/cycle2"/>
    <dgm:cxn modelId="{DFFC3F0F-2F3E-47C6-AF64-74F4E79DF0CC}" type="presParOf" srcId="{8EC536BA-472B-4273-A11B-22594B4691C1}" destId="{5276FF71-076E-454C-A3A9-D4D7D4D652FC}" srcOrd="0" destOrd="0" presId="urn:microsoft.com/office/officeart/2005/8/layout/cycle2"/>
    <dgm:cxn modelId="{D9F5E3B5-CE8E-4947-8410-783D2EC074C4}" type="presParOf" srcId="{8EC536BA-472B-4273-A11B-22594B4691C1}" destId="{5C029BED-6D81-4BCD-A664-4B4AC660CBE4}" srcOrd="1" destOrd="0" presId="urn:microsoft.com/office/officeart/2005/8/layout/cycle2"/>
    <dgm:cxn modelId="{EE0F6C00-6CA1-485F-B3B1-54776F600F0A}" type="presParOf" srcId="{5C029BED-6D81-4BCD-A664-4B4AC660CBE4}" destId="{2FB761D7-5FFE-471C-BEC9-34ED9FA9CD0A}" srcOrd="0" destOrd="0" presId="urn:microsoft.com/office/officeart/2005/8/layout/cycle2"/>
    <dgm:cxn modelId="{FA16600B-EFCF-42E0-813C-AB491AF9FAE5}" type="presParOf" srcId="{8EC536BA-472B-4273-A11B-22594B4691C1}" destId="{B1AB2C3C-6752-4A4B-A8C9-6F86F6E30585}" srcOrd="2" destOrd="0" presId="urn:microsoft.com/office/officeart/2005/8/layout/cycle2"/>
    <dgm:cxn modelId="{D00FAE58-B3F0-401A-88C0-0EF124C3627A}" type="presParOf" srcId="{8EC536BA-472B-4273-A11B-22594B4691C1}" destId="{8DA0CCD9-6BD0-4FE1-8752-C8649D3BD581}" srcOrd="3" destOrd="0" presId="urn:microsoft.com/office/officeart/2005/8/layout/cycle2"/>
    <dgm:cxn modelId="{59521480-9401-4300-8448-2F1FDAA54D60}" type="presParOf" srcId="{8DA0CCD9-6BD0-4FE1-8752-C8649D3BD581}" destId="{A8D9258D-689E-437D-863F-F7F1BC8FAB6F}" srcOrd="0" destOrd="0" presId="urn:microsoft.com/office/officeart/2005/8/layout/cycle2"/>
    <dgm:cxn modelId="{C4DA5704-AC7C-4233-8C2E-E8E6CD5C5D41}" type="presParOf" srcId="{8EC536BA-472B-4273-A11B-22594B4691C1}" destId="{B47044CD-A8A7-4214-975E-21463D95CC94}" srcOrd="4" destOrd="0" presId="urn:microsoft.com/office/officeart/2005/8/layout/cycle2"/>
    <dgm:cxn modelId="{E36485E8-B933-4E3B-90FA-AAC446200062}" type="presParOf" srcId="{8EC536BA-472B-4273-A11B-22594B4691C1}" destId="{3248C5B4-8B65-4526-B0D5-058FAB441A66}" srcOrd="5" destOrd="0" presId="urn:microsoft.com/office/officeart/2005/8/layout/cycle2"/>
    <dgm:cxn modelId="{457C29C3-A8B7-4974-86BD-C6872B7CDC57}" type="presParOf" srcId="{3248C5B4-8B65-4526-B0D5-058FAB441A66}" destId="{624E574F-AD6C-473B-8A4E-07610075CEB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845C5-7AD6-4E36-9FC9-D86D9A949893}">
      <dsp:nvSpPr>
        <dsp:cNvPr id="0" name=""/>
        <dsp:cNvSpPr/>
      </dsp:nvSpPr>
      <dsp:spPr>
        <a:xfrm>
          <a:off x="2096662" y="34"/>
          <a:ext cx="8639805" cy="785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Bookman Old Style" panose="02050604050505020204" pitchFamily="18" charset="0"/>
            </a:rPr>
            <a:t>Познавательная    </a:t>
          </a:r>
          <a:endParaRPr lang="ru-RU" sz="2800" b="1" kern="1200" dirty="0">
            <a:latin typeface="Bookman Old Style" panose="02050604050505020204" pitchFamily="18" charset="0"/>
          </a:endParaRPr>
        </a:p>
      </dsp:txBody>
      <dsp:txXfrm>
        <a:off x="2096662" y="34"/>
        <a:ext cx="8639805" cy="785436"/>
      </dsp:txXfrm>
    </dsp:sp>
    <dsp:sp modelId="{837314A0-1ECA-4CF9-9B45-742BFD0ABCA2}">
      <dsp:nvSpPr>
        <dsp:cNvPr id="0" name=""/>
        <dsp:cNvSpPr/>
      </dsp:nvSpPr>
      <dsp:spPr>
        <a:xfrm>
          <a:off x="2096662" y="785471"/>
          <a:ext cx="1151974" cy="191995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50E7F9-83A3-4978-AADA-9A1D3B9BD66D}">
      <dsp:nvSpPr>
        <dsp:cNvPr id="0" name=""/>
        <dsp:cNvSpPr/>
      </dsp:nvSpPr>
      <dsp:spPr>
        <a:xfrm>
          <a:off x="3315835" y="785471"/>
          <a:ext cx="1151974" cy="191995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15B8A-214C-4A73-9F4F-B9288721DB6A}">
      <dsp:nvSpPr>
        <dsp:cNvPr id="0" name=""/>
        <dsp:cNvSpPr/>
      </dsp:nvSpPr>
      <dsp:spPr>
        <a:xfrm>
          <a:off x="4535007" y="785471"/>
          <a:ext cx="1151974" cy="191995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C70858-08B3-43D0-B71D-C0FBFEDF1175}">
      <dsp:nvSpPr>
        <dsp:cNvPr id="0" name=""/>
        <dsp:cNvSpPr/>
      </dsp:nvSpPr>
      <dsp:spPr>
        <a:xfrm>
          <a:off x="5754180" y="785471"/>
          <a:ext cx="1151974" cy="191995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FE8CF-D5CA-4182-9631-877246F88FBC}">
      <dsp:nvSpPr>
        <dsp:cNvPr id="0" name=""/>
        <dsp:cNvSpPr/>
      </dsp:nvSpPr>
      <dsp:spPr>
        <a:xfrm>
          <a:off x="6973352" y="785471"/>
          <a:ext cx="1151974" cy="191995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76352-45CA-4003-910E-01905550AFED}">
      <dsp:nvSpPr>
        <dsp:cNvPr id="0" name=""/>
        <dsp:cNvSpPr/>
      </dsp:nvSpPr>
      <dsp:spPr>
        <a:xfrm>
          <a:off x="8192525" y="785471"/>
          <a:ext cx="1151974" cy="191995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ADAC7C-7D4C-44A9-943B-C9722280A040}">
      <dsp:nvSpPr>
        <dsp:cNvPr id="0" name=""/>
        <dsp:cNvSpPr/>
      </dsp:nvSpPr>
      <dsp:spPr>
        <a:xfrm>
          <a:off x="9411697" y="785471"/>
          <a:ext cx="1151974" cy="191995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B95D94-FAAB-49A2-A865-4B1B61F117FB}">
      <dsp:nvSpPr>
        <dsp:cNvPr id="0" name=""/>
        <dsp:cNvSpPr/>
      </dsp:nvSpPr>
      <dsp:spPr>
        <a:xfrm>
          <a:off x="2096662" y="1055239"/>
          <a:ext cx="8639805" cy="785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Bookman Old Style" panose="02050604050505020204" pitchFamily="18" charset="0"/>
            </a:rPr>
            <a:t>Воспитательная</a:t>
          </a:r>
          <a:endParaRPr lang="ru-RU" sz="2800" b="1" kern="1200" dirty="0">
            <a:latin typeface="Bookman Old Style" panose="02050604050505020204" pitchFamily="18" charset="0"/>
          </a:endParaRPr>
        </a:p>
      </dsp:txBody>
      <dsp:txXfrm>
        <a:off x="2096662" y="1055239"/>
        <a:ext cx="8639805" cy="785436"/>
      </dsp:txXfrm>
    </dsp:sp>
    <dsp:sp modelId="{615CF34A-67C8-4072-881E-C99EFD915D01}">
      <dsp:nvSpPr>
        <dsp:cNvPr id="0" name=""/>
        <dsp:cNvSpPr/>
      </dsp:nvSpPr>
      <dsp:spPr>
        <a:xfrm>
          <a:off x="2096662" y="1840675"/>
          <a:ext cx="1151974" cy="191995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CCCAD-753A-4524-B87F-9B843D10179B}">
      <dsp:nvSpPr>
        <dsp:cNvPr id="0" name=""/>
        <dsp:cNvSpPr/>
      </dsp:nvSpPr>
      <dsp:spPr>
        <a:xfrm>
          <a:off x="3315835" y="1840675"/>
          <a:ext cx="1151974" cy="191995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912A8-FFBC-4916-9B87-C288BBD26A1F}">
      <dsp:nvSpPr>
        <dsp:cNvPr id="0" name=""/>
        <dsp:cNvSpPr/>
      </dsp:nvSpPr>
      <dsp:spPr>
        <a:xfrm>
          <a:off x="4535007" y="1840675"/>
          <a:ext cx="1151974" cy="191995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800E66-EF0D-4F42-9518-AAF5892D663B}">
      <dsp:nvSpPr>
        <dsp:cNvPr id="0" name=""/>
        <dsp:cNvSpPr/>
      </dsp:nvSpPr>
      <dsp:spPr>
        <a:xfrm>
          <a:off x="5754180" y="1840675"/>
          <a:ext cx="1151974" cy="191995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488657-9689-4567-B4A2-93B26EF4EBE2}">
      <dsp:nvSpPr>
        <dsp:cNvPr id="0" name=""/>
        <dsp:cNvSpPr/>
      </dsp:nvSpPr>
      <dsp:spPr>
        <a:xfrm>
          <a:off x="6973352" y="1840675"/>
          <a:ext cx="1151974" cy="191995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C22E1F-7671-4D7F-B9A2-094759850E11}">
      <dsp:nvSpPr>
        <dsp:cNvPr id="0" name=""/>
        <dsp:cNvSpPr/>
      </dsp:nvSpPr>
      <dsp:spPr>
        <a:xfrm>
          <a:off x="8192525" y="1840675"/>
          <a:ext cx="1151974" cy="191995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7F4D7-7A8C-47A4-8134-023851F6010C}">
      <dsp:nvSpPr>
        <dsp:cNvPr id="0" name=""/>
        <dsp:cNvSpPr/>
      </dsp:nvSpPr>
      <dsp:spPr>
        <a:xfrm>
          <a:off x="9411697" y="1840675"/>
          <a:ext cx="1151974" cy="191995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FB714-47DC-4930-A446-FA1D4C550FB4}">
      <dsp:nvSpPr>
        <dsp:cNvPr id="0" name=""/>
        <dsp:cNvSpPr/>
      </dsp:nvSpPr>
      <dsp:spPr>
        <a:xfrm>
          <a:off x="2096662" y="2110443"/>
          <a:ext cx="8639805" cy="785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Bookman Old Style" panose="02050604050505020204" pitchFamily="18" charset="0"/>
            </a:rPr>
            <a:t>Мировоззренческая</a:t>
          </a:r>
          <a:endParaRPr lang="ru-RU" sz="2800" b="1" kern="1200" dirty="0">
            <a:latin typeface="Bookman Old Style" panose="02050604050505020204" pitchFamily="18" charset="0"/>
          </a:endParaRPr>
        </a:p>
      </dsp:txBody>
      <dsp:txXfrm>
        <a:off x="2096662" y="2110443"/>
        <a:ext cx="8639805" cy="785436"/>
      </dsp:txXfrm>
    </dsp:sp>
    <dsp:sp modelId="{55DF7CE0-5710-4365-91B5-D1C497F94CD1}">
      <dsp:nvSpPr>
        <dsp:cNvPr id="0" name=""/>
        <dsp:cNvSpPr/>
      </dsp:nvSpPr>
      <dsp:spPr>
        <a:xfrm>
          <a:off x="2096662" y="2895880"/>
          <a:ext cx="1151974" cy="191995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2A695-4B2A-4059-8FD6-1792CCBDDF17}">
      <dsp:nvSpPr>
        <dsp:cNvPr id="0" name=""/>
        <dsp:cNvSpPr/>
      </dsp:nvSpPr>
      <dsp:spPr>
        <a:xfrm>
          <a:off x="3315835" y="2895880"/>
          <a:ext cx="1151974" cy="191995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8483A7-5932-4536-B684-EAD2EBBF8180}">
      <dsp:nvSpPr>
        <dsp:cNvPr id="0" name=""/>
        <dsp:cNvSpPr/>
      </dsp:nvSpPr>
      <dsp:spPr>
        <a:xfrm>
          <a:off x="4535007" y="2895880"/>
          <a:ext cx="1151974" cy="191995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C729C-B490-4BE9-825E-F669DD64D59E}">
      <dsp:nvSpPr>
        <dsp:cNvPr id="0" name=""/>
        <dsp:cNvSpPr/>
      </dsp:nvSpPr>
      <dsp:spPr>
        <a:xfrm>
          <a:off x="5754180" y="2895880"/>
          <a:ext cx="1151974" cy="191995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400C1B-B8C5-41E7-B0F1-64DDEC2CBCF7}">
      <dsp:nvSpPr>
        <dsp:cNvPr id="0" name=""/>
        <dsp:cNvSpPr/>
      </dsp:nvSpPr>
      <dsp:spPr>
        <a:xfrm>
          <a:off x="6973352" y="2895880"/>
          <a:ext cx="1151974" cy="191995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C2EAB-9A01-46C2-8EB9-8483BF9B11FF}">
      <dsp:nvSpPr>
        <dsp:cNvPr id="0" name=""/>
        <dsp:cNvSpPr/>
      </dsp:nvSpPr>
      <dsp:spPr>
        <a:xfrm>
          <a:off x="8192525" y="2895880"/>
          <a:ext cx="1151974" cy="191995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5DBB6-B812-4AE6-A607-6E30FE9FBAA9}">
      <dsp:nvSpPr>
        <dsp:cNvPr id="0" name=""/>
        <dsp:cNvSpPr/>
      </dsp:nvSpPr>
      <dsp:spPr>
        <a:xfrm>
          <a:off x="9411697" y="2895880"/>
          <a:ext cx="1151974" cy="191995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4A5D13-2971-4B11-8209-C661B3E281CA}">
      <dsp:nvSpPr>
        <dsp:cNvPr id="0" name=""/>
        <dsp:cNvSpPr/>
      </dsp:nvSpPr>
      <dsp:spPr>
        <a:xfrm>
          <a:off x="2096662" y="3165647"/>
          <a:ext cx="8639805" cy="785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Bookman Old Style" panose="02050604050505020204" pitchFamily="18" charset="0"/>
            </a:rPr>
            <a:t>Историческая</a:t>
          </a:r>
          <a:r>
            <a:rPr lang="ru-RU" sz="2800" b="1" kern="1200" dirty="0" smtClean="0"/>
            <a:t> </a:t>
          </a:r>
          <a:r>
            <a:rPr lang="ru-RU" sz="2800" b="1" kern="1200" dirty="0" smtClean="0">
              <a:latin typeface="Bookman Old Style" panose="02050604050505020204" pitchFamily="18" charset="0"/>
            </a:rPr>
            <a:t>память( социальная)</a:t>
          </a:r>
          <a:endParaRPr lang="ru-RU" sz="2800" b="1" kern="1200" dirty="0">
            <a:latin typeface="Bookman Old Style" panose="02050604050505020204" pitchFamily="18" charset="0"/>
          </a:endParaRPr>
        </a:p>
      </dsp:txBody>
      <dsp:txXfrm>
        <a:off x="2096662" y="3165647"/>
        <a:ext cx="8639805" cy="785436"/>
      </dsp:txXfrm>
    </dsp:sp>
    <dsp:sp modelId="{B29E91E3-FE5A-4039-9E3E-4284F527A1E3}">
      <dsp:nvSpPr>
        <dsp:cNvPr id="0" name=""/>
        <dsp:cNvSpPr/>
      </dsp:nvSpPr>
      <dsp:spPr>
        <a:xfrm>
          <a:off x="2096662" y="3951084"/>
          <a:ext cx="1151974" cy="191995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E0520-0044-498C-894E-908DCDA4755F}">
      <dsp:nvSpPr>
        <dsp:cNvPr id="0" name=""/>
        <dsp:cNvSpPr/>
      </dsp:nvSpPr>
      <dsp:spPr>
        <a:xfrm>
          <a:off x="3315835" y="3951084"/>
          <a:ext cx="1151974" cy="191995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7727D-CE92-47D8-9BF2-B6ED695EB63A}">
      <dsp:nvSpPr>
        <dsp:cNvPr id="0" name=""/>
        <dsp:cNvSpPr/>
      </dsp:nvSpPr>
      <dsp:spPr>
        <a:xfrm>
          <a:off x="4535007" y="3951084"/>
          <a:ext cx="1151974" cy="191995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938AB-ACCF-44A5-A846-E3CA7A2DEF2F}">
      <dsp:nvSpPr>
        <dsp:cNvPr id="0" name=""/>
        <dsp:cNvSpPr/>
      </dsp:nvSpPr>
      <dsp:spPr>
        <a:xfrm>
          <a:off x="5754180" y="3951084"/>
          <a:ext cx="1151974" cy="191995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B609E-72AF-40F5-922F-3D942BF7022E}">
      <dsp:nvSpPr>
        <dsp:cNvPr id="0" name=""/>
        <dsp:cNvSpPr/>
      </dsp:nvSpPr>
      <dsp:spPr>
        <a:xfrm>
          <a:off x="6973352" y="3951084"/>
          <a:ext cx="1151974" cy="191995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46BB3-1076-4E9D-ABE1-034936214B7F}">
      <dsp:nvSpPr>
        <dsp:cNvPr id="0" name=""/>
        <dsp:cNvSpPr/>
      </dsp:nvSpPr>
      <dsp:spPr>
        <a:xfrm>
          <a:off x="8192525" y="3951084"/>
          <a:ext cx="1151974" cy="191995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BB4829-CB80-4806-ADCF-63091D964839}">
      <dsp:nvSpPr>
        <dsp:cNvPr id="0" name=""/>
        <dsp:cNvSpPr/>
      </dsp:nvSpPr>
      <dsp:spPr>
        <a:xfrm>
          <a:off x="9411697" y="3951084"/>
          <a:ext cx="1151974" cy="191995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E565C-4947-4162-AC20-7877A89D0144}">
      <dsp:nvSpPr>
        <dsp:cNvPr id="0" name=""/>
        <dsp:cNvSpPr/>
      </dsp:nvSpPr>
      <dsp:spPr>
        <a:xfrm>
          <a:off x="2096662" y="4220851"/>
          <a:ext cx="8639805" cy="785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Bookman Old Style" panose="02050604050505020204" pitchFamily="18" charset="0"/>
            </a:rPr>
            <a:t>Прогностическая</a:t>
          </a:r>
          <a:endParaRPr lang="ru-RU" sz="2800" b="1" kern="1200" dirty="0">
            <a:latin typeface="Bookman Old Style" panose="02050604050505020204" pitchFamily="18" charset="0"/>
          </a:endParaRPr>
        </a:p>
      </dsp:txBody>
      <dsp:txXfrm>
        <a:off x="2096662" y="4220851"/>
        <a:ext cx="8639805" cy="785436"/>
      </dsp:txXfrm>
    </dsp:sp>
    <dsp:sp modelId="{7300732F-6C96-486C-8340-96751FBB436D}">
      <dsp:nvSpPr>
        <dsp:cNvPr id="0" name=""/>
        <dsp:cNvSpPr/>
      </dsp:nvSpPr>
      <dsp:spPr>
        <a:xfrm>
          <a:off x="2096662" y="5006288"/>
          <a:ext cx="1151974" cy="191995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695D8-3AF6-4E3C-93E8-7EDCB0A5CF40}">
      <dsp:nvSpPr>
        <dsp:cNvPr id="0" name=""/>
        <dsp:cNvSpPr/>
      </dsp:nvSpPr>
      <dsp:spPr>
        <a:xfrm>
          <a:off x="3315835" y="5006288"/>
          <a:ext cx="1151974" cy="191995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D0610-747E-403E-A80D-720AFCDFF1D3}">
      <dsp:nvSpPr>
        <dsp:cNvPr id="0" name=""/>
        <dsp:cNvSpPr/>
      </dsp:nvSpPr>
      <dsp:spPr>
        <a:xfrm>
          <a:off x="4535007" y="5006288"/>
          <a:ext cx="1151974" cy="191995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D3AFC-D161-436D-9533-2AC3E6DC8103}">
      <dsp:nvSpPr>
        <dsp:cNvPr id="0" name=""/>
        <dsp:cNvSpPr/>
      </dsp:nvSpPr>
      <dsp:spPr>
        <a:xfrm>
          <a:off x="5754180" y="5006288"/>
          <a:ext cx="1151974" cy="191995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24E78-44C4-4C30-A800-9D8CFA356661}">
      <dsp:nvSpPr>
        <dsp:cNvPr id="0" name=""/>
        <dsp:cNvSpPr/>
      </dsp:nvSpPr>
      <dsp:spPr>
        <a:xfrm>
          <a:off x="6973352" y="5006288"/>
          <a:ext cx="1151974" cy="191995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D2ABF-70A5-4275-8F9C-05DDCD7638CD}">
      <dsp:nvSpPr>
        <dsp:cNvPr id="0" name=""/>
        <dsp:cNvSpPr/>
      </dsp:nvSpPr>
      <dsp:spPr>
        <a:xfrm>
          <a:off x="8192525" y="5006288"/>
          <a:ext cx="1151974" cy="191995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42678-09C4-4C8F-A456-04EB85579FDB}">
      <dsp:nvSpPr>
        <dsp:cNvPr id="0" name=""/>
        <dsp:cNvSpPr/>
      </dsp:nvSpPr>
      <dsp:spPr>
        <a:xfrm>
          <a:off x="9411697" y="5006288"/>
          <a:ext cx="1151974" cy="191995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6FF71-076E-454C-A3A9-D4D7D4D652FC}">
      <dsp:nvSpPr>
        <dsp:cNvPr id="0" name=""/>
        <dsp:cNvSpPr/>
      </dsp:nvSpPr>
      <dsp:spPr>
        <a:xfrm>
          <a:off x="4378920" y="0"/>
          <a:ext cx="3788866" cy="26678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Bookman Old Style" panose="02050604050505020204" pitchFamily="18" charset="0"/>
            </a:rPr>
            <a:t>Ускорение развития </a:t>
          </a:r>
          <a:endParaRPr lang="ru-RU" sz="2400" kern="1200">
            <a:latin typeface="Bookman Old Style" panose="02050604050505020204" pitchFamily="18" charset="0"/>
          </a:endParaRPr>
        </a:p>
      </dsp:txBody>
      <dsp:txXfrm>
        <a:off x="4933787" y="390693"/>
        <a:ext cx="2679132" cy="1886435"/>
      </dsp:txXfrm>
    </dsp:sp>
    <dsp:sp modelId="{5C029BED-6D81-4BCD-A664-4B4AC660CBE4}">
      <dsp:nvSpPr>
        <dsp:cNvPr id="0" name=""/>
        <dsp:cNvSpPr/>
      </dsp:nvSpPr>
      <dsp:spPr>
        <a:xfrm rot="3455713">
          <a:off x="7512511" y="2433016"/>
          <a:ext cx="1005663" cy="9003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Bookman Old Style" panose="02050604050505020204" pitchFamily="18" charset="0"/>
          </a:endParaRPr>
        </a:p>
      </dsp:txBody>
      <dsp:txXfrm>
        <a:off x="7575192" y="2499066"/>
        <a:ext cx="735546" cy="540233"/>
      </dsp:txXfrm>
    </dsp:sp>
    <dsp:sp modelId="{B1AB2C3C-6752-4A4B-A8C9-6F86F6E30585}">
      <dsp:nvSpPr>
        <dsp:cNvPr id="0" name=""/>
        <dsp:cNvSpPr/>
      </dsp:nvSpPr>
      <dsp:spPr>
        <a:xfrm>
          <a:off x="6290122" y="3470220"/>
          <a:ext cx="4371811" cy="26678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Bookman Old Style" panose="02050604050505020204" pitchFamily="18" charset="0"/>
            </a:rPr>
            <a:t>Неравномерность исторического развития</a:t>
          </a:r>
          <a:endParaRPr lang="ru-RU" sz="2400" kern="1200" dirty="0">
            <a:latin typeface="Bookman Old Style" panose="02050604050505020204" pitchFamily="18" charset="0"/>
          </a:endParaRPr>
        </a:p>
      </dsp:txBody>
      <dsp:txXfrm>
        <a:off x="6930359" y="3860913"/>
        <a:ext cx="3091337" cy="1886435"/>
      </dsp:txXfrm>
    </dsp:sp>
    <dsp:sp modelId="{8DA0CCD9-6BD0-4FE1-8752-C8649D3BD581}">
      <dsp:nvSpPr>
        <dsp:cNvPr id="0" name=""/>
        <dsp:cNvSpPr/>
      </dsp:nvSpPr>
      <dsp:spPr>
        <a:xfrm rot="10866510">
          <a:off x="5185858" y="4300255"/>
          <a:ext cx="1031783" cy="9003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Bookman Old Style" panose="02050604050505020204" pitchFamily="18" charset="0"/>
          </a:endParaRPr>
        </a:p>
      </dsp:txBody>
      <dsp:txXfrm rot="10800000">
        <a:off x="5455950" y="4482946"/>
        <a:ext cx="761666" cy="540233"/>
      </dsp:txXfrm>
    </dsp:sp>
    <dsp:sp modelId="{B47044CD-A8A7-4214-975E-21463D95CC94}">
      <dsp:nvSpPr>
        <dsp:cNvPr id="0" name=""/>
        <dsp:cNvSpPr/>
      </dsp:nvSpPr>
      <dsp:spPr>
        <a:xfrm>
          <a:off x="962498" y="3364641"/>
          <a:ext cx="4114233" cy="26678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Bookman Old Style" panose="02050604050505020204" pitchFamily="18" charset="0"/>
            </a:rPr>
            <a:t>Историческая случайность </a:t>
          </a:r>
          <a:endParaRPr lang="ru-RU" sz="2400" kern="1200">
            <a:latin typeface="Bookman Old Style" panose="02050604050505020204" pitchFamily="18" charset="0"/>
          </a:endParaRPr>
        </a:p>
      </dsp:txBody>
      <dsp:txXfrm>
        <a:off x="1565013" y="3755334"/>
        <a:ext cx="2909203" cy="1886435"/>
      </dsp:txXfrm>
    </dsp:sp>
    <dsp:sp modelId="{3248C5B4-8B65-4526-B0D5-058FAB441A66}">
      <dsp:nvSpPr>
        <dsp:cNvPr id="0" name=""/>
        <dsp:cNvSpPr/>
      </dsp:nvSpPr>
      <dsp:spPr>
        <a:xfrm rot="18842400">
          <a:off x="3913980" y="2411594"/>
          <a:ext cx="1115409" cy="9003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Bookman Old Style" panose="02050604050505020204" pitchFamily="18" charset="0"/>
          </a:endParaRPr>
        </a:p>
      </dsp:txBody>
      <dsp:txXfrm>
        <a:off x="3955151" y="2688759"/>
        <a:ext cx="845292" cy="540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63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 userDrawn="1"/>
        </p:nvSpPr>
        <p:spPr>
          <a:xfrm>
            <a:off x="0" y="0"/>
            <a:ext cx="14630400" cy="8229600"/>
          </a:xfrm>
          <a:prstGeom prst="frame">
            <a:avLst>
              <a:gd name="adj1" fmla="val 101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133" y="1419747"/>
            <a:ext cx="4990267" cy="671429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909404" y="1880937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Зачем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нам</a:t>
            </a:r>
            <a:r>
              <a:rPr lang="ru-RU" sz="40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 знать  </a:t>
            </a:r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истори</a:t>
            </a:r>
            <a:r>
              <a:rPr lang="ru-RU" sz="40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ю</a:t>
            </a:r>
            <a:r>
              <a:rPr lang="en-US" sz="40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? 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Как прошлое помогает понять настоящее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1003997" y="4598313"/>
            <a:ext cx="75564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Monotype Corsiva" panose="03010101010201010101" pitchFamily="66" charset="0"/>
                <a:ea typeface="Open Sans" pitchFamily="34" charset="-122"/>
                <a:cs typeface="Open Sans" pitchFamily="34" charset="-120"/>
              </a:rPr>
              <a:t>Первый урок истории в 10 классе</a:t>
            </a:r>
            <a:endParaRPr lang="en-US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79" y="6617368"/>
            <a:ext cx="2276446" cy="1612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58792" y="272891"/>
            <a:ext cx="41077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Что нас ждёт в этом году?</a:t>
            </a:r>
            <a:endParaRPr lang="en-US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307580" y="781407"/>
            <a:ext cx="15240" cy="15135582"/>
          </a:xfrm>
          <a:prstGeom prst="roundRect">
            <a:avLst>
              <a:gd name="adj" fmla="val 273488"/>
            </a:avLst>
          </a:prstGeom>
          <a:solidFill>
            <a:srgbClr val="E2C8B5"/>
          </a:solidFill>
          <a:ln/>
        </p:spPr>
      </p:sp>
      <p:sp>
        <p:nvSpPr>
          <p:cNvPr id="4" name="Shape 2"/>
          <p:cNvSpPr/>
          <p:nvPr/>
        </p:nvSpPr>
        <p:spPr>
          <a:xfrm>
            <a:off x="6921163" y="885349"/>
            <a:ext cx="297656" cy="15240"/>
          </a:xfrm>
          <a:prstGeom prst="roundRect">
            <a:avLst>
              <a:gd name="adj" fmla="val 273488"/>
            </a:avLst>
          </a:prstGeom>
          <a:solidFill>
            <a:srgbClr val="E2C8B5"/>
          </a:solidFill>
          <a:ln/>
        </p:spPr>
      </p:sp>
      <p:sp>
        <p:nvSpPr>
          <p:cNvPr id="5" name="Shape 3"/>
          <p:cNvSpPr/>
          <p:nvPr/>
        </p:nvSpPr>
        <p:spPr>
          <a:xfrm>
            <a:off x="7203579" y="694611"/>
            <a:ext cx="337820" cy="310038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203964" y="866419"/>
            <a:ext cx="337435" cy="224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24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400" b="1" dirty="0"/>
          </a:p>
        </p:txBody>
      </p:sp>
      <p:sp>
        <p:nvSpPr>
          <p:cNvPr id="7" name="Text 5"/>
          <p:cNvSpPr/>
          <p:nvPr/>
        </p:nvSpPr>
        <p:spPr>
          <a:xfrm>
            <a:off x="3732275" y="978576"/>
            <a:ext cx="2982790" cy="170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ru-RU" b="1" dirty="0" err="1" smtClean="0">
                <a:solidFill>
                  <a:srgbClr val="2B2E3C"/>
                </a:solidFill>
                <a:latin typeface="Century Gothic" panose="020B0502020202020204" pitchFamily="34" charset="0"/>
              </a:rPr>
              <a:t>Догосударственная</a:t>
            </a:r>
            <a:r>
              <a:rPr lang="ru-RU" b="1" dirty="0" smtClean="0">
                <a:solidFill>
                  <a:srgbClr val="2B2E3C"/>
                </a:solidFill>
                <a:latin typeface="Century Gothic" panose="020B0502020202020204" pitchFamily="34" charset="0"/>
              </a:rPr>
              <a:t> история человечества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-741423" y="2595086"/>
            <a:ext cx="7007019" cy="103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buNone/>
            </a:pPr>
            <a:r>
              <a:rPr lang="ru-RU" b="1" dirty="0" smtClean="0">
                <a:solidFill>
                  <a:srgbClr val="2B2E3C"/>
                </a:solidFill>
                <a:latin typeface="Century Gothic" panose="020B0502020202020204" pitchFamily="34" charset="0"/>
                <a:ea typeface="Open Sans" pitchFamily="34" charset="-122"/>
                <a:cs typeface="Open Sans" pitchFamily="34" charset="-120"/>
              </a:rPr>
              <a:t>Особенности древнейших цивилизаций 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411581" y="1480542"/>
            <a:ext cx="297656" cy="15240"/>
          </a:xfrm>
          <a:prstGeom prst="roundRect">
            <a:avLst>
              <a:gd name="adj" fmla="val 273488"/>
            </a:avLst>
          </a:prstGeom>
          <a:solidFill>
            <a:srgbClr val="E2C8B5"/>
          </a:solidFill>
          <a:ln/>
        </p:spPr>
      </p:sp>
      <p:sp>
        <p:nvSpPr>
          <p:cNvPr id="11" name="Shape 8"/>
          <p:cNvSpPr/>
          <p:nvPr/>
        </p:nvSpPr>
        <p:spPr>
          <a:xfrm>
            <a:off x="7190514" y="2662525"/>
            <a:ext cx="337435" cy="353496"/>
          </a:xfrm>
          <a:prstGeom prst="roundRect">
            <a:avLst>
              <a:gd name="adj" fmla="val 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910573" y="2838745"/>
            <a:ext cx="900760" cy="12531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24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400" b="1" dirty="0"/>
          </a:p>
        </p:txBody>
      </p:sp>
      <p:sp>
        <p:nvSpPr>
          <p:cNvPr id="16" name="Shape 12"/>
          <p:cNvSpPr/>
          <p:nvPr/>
        </p:nvSpPr>
        <p:spPr>
          <a:xfrm>
            <a:off x="6921163" y="5996583"/>
            <a:ext cx="297656" cy="15240"/>
          </a:xfrm>
          <a:prstGeom prst="roundRect">
            <a:avLst>
              <a:gd name="adj" fmla="val 273488"/>
            </a:avLst>
          </a:prstGeom>
          <a:solidFill>
            <a:srgbClr val="E2C8B5"/>
          </a:solidFill>
          <a:ln/>
        </p:spPr>
      </p:sp>
      <p:sp>
        <p:nvSpPr>
          <p:cNvPr id="17" name="Shape 13"/>
          <p:cNvSpPr/>
          <p:nvPr/>
        </p:nvSpPr>
        <p:spPr>
          <a:xfrm>
            <a:off x="7130176" y="4324628"/>
            <a:ext cx="353933" cy="349269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7059438" y="4499262"/>
            <a:ext cx="468511" cy="678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2400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400" b="1" dirty="0"/>
          </a:p>
        </p:txBody>
      </p:sp>
      <p:sp>
        <p:nvSpPr>
          <p:cNvPr id="22" name="Shape 17"/>
          <p:cNvSpPr/>
          <p:nvPr/>
        </p:nvSpPr>
        <p:spPr>
          <a:xfrm>
            <a:off x="7411581" y="8552259"/>
            <a:ext cx="297656" cy="15240"/>
          </a:xfrm>
          <a:prstGeom prst="roundRect">
            <a:avLst>
              <a:gd name="adj" fmla="val 273488"/>
            </a:avLst>
          </a:prstGeom>
          <a:solidFill>
            <a:srgbClr val="E2C8B5"/>
          </a:solidFill>
          <a:ln/>
        </p:spPr>
      </p:sp>
      <p:sp>
        <p:nvSpPr>
          <p:cNvPr id="23" name="Shape 18"/>
          <p:cNvSpPr/>
          <p:nvPr/>
        </p:nvSpPr>
        <p:spPr>
          <a:xfrm>
            <a:off x="7203579" y="8448318"/>
            <a:ext cx="223242" cy="223242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24" name="Text 19"/>
          <p:cNvSpPr/>
          <p:nvPr/>
        </p:nvSpPr>
        <p:spPr>
          <a:xfrm>
            <a:off x="7240726" y="8466892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1150" dirty="0"/>
          </a:p>
        </p:txBody>
      </p:sp>
      <p:sp>
        <p:nvSpPr>
          <p:cNvPr id="28" name="Shape 22"/>
          <p:cNvSpPr/>
          <p:nvPr/>
        </p:nvSpPr>
        <p:spPr>
          <a:xfrm>
            <a:off x="6921163" y="11107936"/>
            <a:ext cx="297656" cy="15240"/>
          </a:xfrm>
          <a:prstGeom prst="roundRect">
            <a:avLst>
              <a:gd name="adj" fmla="val 273488"/>
            </a:avLst>
          </a:prstGeom>
          <a:solidFill>
            <a:srgbClr val="E2C8B5"/>
          </a:solidFill>
          <a:ln/>
        </p:spPr>
      </p:sp>
      <p:sp>
        <p:nvSpPr>
          <p:cNvPr id="29" name="Shape 23"/>
          <p:cNvSpPr/>
          <p:nvPr/>
        </p:nvSpPr>
        <p:spPr>
          <a:xfrm>
            <a:off x="7203579" y="11003994"/>
            <a:ext cx="223242" cy="223242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30" name="Text 24"/>
          <p:cNvSpPr/>
          <p:nvPr/>
        </p:nvSpPr>
        <p:spPr>
          <a:xfrm>
            <a:off x="7240726" y="11022568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5</a:t>
            </a:r>
            <a:endParaRPr lang="en-US" sz="1150" dirty="0"/>
          </a:p>
        </p:txBody>
      </p:sp>
      <p:sp>
        <p:nvSpPr>
          <p:cNvPr id="34" name="Text 27"/>
          <p:cNvSpPr/>
          <p:nvPr/>
        </p:nvSpPr>
        <p:spPr>
          <a:xfrm>
            <a:off x="396835" y="16028551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 этом году мы отправимся в увлекательное путешествие по истории Беларуси, от самых истоков до современности. Мы исследуем ключевые эпохи, познакомимся с выдающимися личностями и важнейшими событиями, которые сформировали нашу страну.</a:t>
            </a:r>
            <a:endParaRPr lang="en-US" sz="750" dirty="0"/>
          </a:p>
        </p:txBody>
      </p:sp>
      <p:pic>
        <p:nvPicPr>
          <p:cNvPr id="35" name="Рисунок 34" descr="Древний Шумер. Очерки культуры (В.Емельянов) Часть 1 - Страница 2 из 3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60" y="2925582"/>
            <a:ext cx="2167503" cy="121922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029913" y="747108"/>
            <a:ext cx="5263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Беларусь в </a:t>
            </a:r>
            <a:r>
              <a:rPr lang="ru-RU" b="1" dirty="0" err="1" smtClean="0">
                <a:latin typeface="Century Gothic" panose="020B0502020202020204" pitchFamily="34" charset="0"/>
              </a:rPr>
              <a:t>догосударственный</a:t>
            </a:r>
            <a:r>
              <a:rPr lang="ru-RU" b="1" dirty="0" smtClean="0">
                <a:latin typeface="Century Gothic" panose="020B0502020202020204" pitchFamily="34" charset="0"/>
              </a:rPr>
              <a:t> период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51402" y="2466356"/>
            <a:ext cx="586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Первые государства на территории Беларуси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46335" y="4286937"/>
            <a:ext cx="607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Мир в эпоху средневековья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27397" y="4270066"/>
            <a:ext cx="638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Беларусь в период Великого Княжества Литовского 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83664" y="6234932"/>
            <a:ext cx="607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Мир в период раннего  нового времени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03554" y="6189248"/>
            <a:ext cx="643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Беларусь в период  раннего нового времени . Речь </a:t>
            </a:r>
            <a:r>
              <a:rPr lang="ru-RU" b="1" dirty="0" err="1" smtClean="0">
                <a:latin typeface="Century Gothic" panose="020B0502020202020204" pitchFamily="34" charset="0"/>
              </a:rPr>
              <a:t>Посполитая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42" name="Shape 13"/>
          <p:cNvSpPr/>
          <p:nvPr/>
        </p:nvSpPr>
        <p:spPr>
          <a:xfrm>
            <a:off x="7124403" y="5840135"/>
            <a:ext cx="416996" cy="456962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r>
              <a:rPr lang="ru-RU" sz="2400" b="1" dirty="0" smtClean="0"/>
              <a:t>4</a:t>
            </a:r>
            <a:endParaRPr lang="ru-RU" sz="2400" b="1" dirty="0"/>
          </a:p>
        </p:txBody>
      </p:sp>
      <p:pic>
        <p:nvPicPr>
          <p:cNvPr id="43" name="Рисунок 42" descr="История Франции — Википедия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29" y="1204497"/>
            <a:ext cx="2091763" cy="1369154"/>
          </a:xfrm>
          <a:prstGeom prst="rect">
            <a:avLst/>
          </a:prstGeom>
        </p:spPr>
      </p:pic>
      <p:pic>
        <p:nvPicPr>
          <p:cNvPr id="44" name="Рисунок 43" descr="картинки : здание, Франция, Укрепление, Руины, монастырь, Carcassonne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88" y="4656269"/>
            <a:ext cx="2168438" cy="1442011"/>
          </a:xfrm>
          <a:prstGeom prst="rect">
            <a:avLst/>
          </a:prstGeom>
        </p:spPr>
      </p:pic>
      <p:pic>
        <p:nvPicPr>
          <p:cNvPr id="46" name="Рисунок 45" descr="Ранній новий період — Вікіпедія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t="5139" r="5376" b="12023"/>
          <a:stretch/>
        </p:blipFill>
        <p:spPr>
          <a:xfrm>
            <a:off x="2495114" y="6622570"/>
            <a:ext cx="2474321" cy="1504791"/>
          </a:xfrm>
          <a:prstGeom prst="rect">
            <a:avLst/>
          </a:prstGeom>
        </p:spPr>
      </p:pic>
      <p:pic>
        <p:nvPicPr>
          <p:cNvPr id="47" name="Рисунок 46" descr="Создание &lt;strong&gt;древних&lt;/strong&gt; цивилизаций (Обновленная теория происхождения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98" y="1108129"/>
            <a:ext cx="1981200" cy="1310894"/>
          </a:xfrm>
          <a:prstGeom prst="rect">
            <a:avLst/>
          </a:prstGeom>
        </p:spPr>
      </p:pic>
      <p:pic>
        <p:nvPicPr>
          <p:cNvPr id="50" name="Рисунок 49" descr="Battle of Grunwald - Wikimedia Common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240" y="4698881"/>
            <a:ext cx="2719178" cy="1379837"/>
          </a:xfrm>
          <a:prstGeom prst="rect">
            <a:avLst/>
          </a:prstGeom>
        </p:spPr>
      </p:pic>
      <p:pic>
        <p:nvPicPr>
          <p:cNvPr id="51" name="Рисунок 50" descr="История Люблина — Википедия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17" y="6622570"/>
            <a:ext cx="2471618" cy="143803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6277" y="2797380"/>
            <a:ext cx="2028825" cy="15049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79222" y="6830813"/>
            <a:ext cx="2280102" cy="1554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9351" y="362251"/>
            <a:ext cx="461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Цивилизация </a:t>
            </a:r>
            <a:endParaRPr lang="ru-RU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1" y="101210"/>
            <a:ext cx="1475061" cy="1475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21" y="1684556"/>
            <a:ext cx="7307446" cy="4854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537" y="3243315"/>
            <a:ext cx="6292515" cy="48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80284" y="436483"/>
            <a:ext cx="5066173" cy="496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Ваше домашнее задание</a:t>
            </a:r>
            <a:endParaRPr lang="en-US" sz="31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789" y="1849423"/>
            <a:ext cx="1038240" cy="8307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1" y="436483"/>
            <a:ext cx="2089916" cy="2089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0275" y="2157067"/>
            <a:ext cx="7041931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Century Gothic" panose="020B0502020202020204" pitchFamily="34" charset="0"/>
              </a:rPr>
              <a:t>Стр. 6-15. , знать понятия. ? 4.5 </a:t>
            </a:r>
            <a:r>
              <a:rPr lang="ru-RU" sz="4000" b="1" dirty="0" err="1" smtClean="0">
                <a:latin typeface="Century Gothic" panose="020B0502020202020204" pitchFamily="34" charset="0"/>
              </a:rPr>
              <a:t>стр</a:t>
            </a:r>
            <a:r>
              <a:rPr lang="ru-RU" sz="4000" b="1" dirty="0" smtClean="0">
                <a:latin typeface="Century Gothic" panose="020B0502020202020204" pitchFamily="34" charset="0"/>
              </a:rPr>
              <a:t> 10 и ? 3.4 </a:t>
            </a:r>
            <a:r>
              <a:rPr lang="ru-RU" sz="4000" b="1" dirty="0" err="1" smtClean="0">
                <a:latin typeface="Century Gothic" panose="020B0502020202020204" pitchFamily="34" charset="0"/>
              </a:rPr>
              <a:t>стр</a:t>
            </a:r>
            <a:r>
              <a:rPr lang="ru-RU" sz="4000" b="1" dirty="0" smtClean="0">
                <a:latin typeface="Century Gothic" panose="020B0502020202020204" pitchFamily="34" charset="0"/>
              </a:rPr>
              <a:t> 15  отвечать устно</a:t>
            </a:r>
            <a:endParaRPr lang="ru-RU" sz="4000" b="1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5633" y="6882062"/>
            <a:ext cx="2280102" cy="1552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6505" y="204536"/>
            <a:ext cx="4860758" cy="72911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1238" y="251310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ru-RU" sz="39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900" b="1" dirty="0" err="1" smtClean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Почему</a:t>
            </a:r>
            <a:r>
              <a:rPr lang="en-US" sz="39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900" b="1" dirty="0">
                <a:solidFill>
                  <a:srgbClr val="C00000"/>
                </a:solidFill>
                <a:latin typeface="Century Gothic" panose="020B0502020202020204" pitchFamily="34" charset="0"/>
                <a:ea typeface="Bitter Medium" pitchFamily="34" charset="-122"/>
                <a:cs typeface="Bitter Medium" pitchFamily="34" charset="-120"/>
              </a:rPr>
              <a:t>корни важны</a:t>
            </a:r>
            <a:endParaRPr lang="en-US" sz="39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38895" y="1280394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ea typeface="Open Sans" pitchFamily="34" charset="-122"/>
                <a:cs typeface="Open Sans" pitchFamily="34" charset="-120"/>
              </a:rPr>
              <a:t>«Народ без </a:t>
            </a:r>
            <a:r>
              <a:rPr lang="en-US" sz="3200" b="1" dirty="0" err="1">
                <a:solidFill>
                  <a:srgbClr val="C00000"/>
                </a:solidFill>
                <a:latin typeface="Century Gothic" panose="020B0502020202020204" pitchFamily="34" charset="0"/>
                <a:ea typeface="Open Sans" pitchFamily="34" charset="-122"/>
                <a:cs typeface="Open Sans" pitchFamily="34" charset="-120"/>
              </a:rPr>
              <a:t>истории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Open Sans" pitchFamily="34" charset="-122"/>
                <a:cs typeface="Open Sans" pitchFamily="34" charset="-120"/>
              </a:rPr>
              <a:t>—</a:t>
            </a:r>
            <a:endParaRPr lang="ru-RU" sz="3200" b="1" dirty="0" smtClean="0">
              <a:solidFill>
                <a:srgbClr val="C00000"/>
              </a:solidFill>
              <a:latin typeface="Century Gothic" panose="020B0502020202020204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ea typeface="Open Sans" pitchFamily="34" charset="-122"/>
                <a:cs typeface="Open Sans" pitchFamily="34" charset="-120"/>
              </a:rPr>
              <a:t>как дерево без корней»</a:t>
            </a:r>
            <a:endParaRPr lang="en-US" sz="3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07719" y="4412104"/>
            <a:ext cx="245103" cy="262637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6" name="Text 3"/>
          <p:cNvSpPr/>
          <p:nvPr/>
        </p:nvSpPr>
        <p:spPr>
          <a:xfrm>
            <a:off x="1164408" y="4412103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entury Gothic" panose="020B0502020202020204" pitchFamily="34" charset="0"/>
                <a:ea typeface="Open Sans" pitchFamily="34" charset="-122"/>
                <a:cs typeface="Open Sans" pitchFamily="34" charset="-120"/>
              </a:rPr>
              <a:t>Эта мудрая цитата очень точно передает суть нашей сегодняшней темы. Как дерево не может расти и быть сильным без глубоких корней, так и народ не может развиваться, не зная своего </a:t>
            </a:r>
            <a:r>
              <a:rPr lang="en-US" sz="2400" b="1" dirty="0" err="1">
                <a:latin typeface="Century Gothic" panose="020B0502020202020204" pitchFamily="34" charset="0"/>
                <a:ea typeface="Open Sans" pitchFamily="34" charset="-122"/>
                <a:cs typeface="Open Sans" pitchFamily="34" charset="-120"/>
              </a:rPr>
              <a:t>прошлого</a:t>
            </a:r>
            <a:r>
              <a:rPr lang="en-US" sz="2400" b="1" dirty="0" smtClean="0">
                <a:latin typeface="Century Gothic" panose="020B0502020202020204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ru-RU" sz="2400" b="1" dirty="0" smtClean="0">
              <a:latin typeface="Century Gothic" panose="020B0502020202020204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b="1" dirty="0" smtClean="0">
                <a:latin typeface="Century Gothic" panose="020B0502020202020204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b="1" dirty="0">
                <a:latin typeface="Century Gothic" panose="020B0502020202020204" pitchFamily="34" charset="0"/>
                <a:ea typeface="Open Sans" pitchFamily="34" charset="-122"/>
                <a:cs typeface="Open Sans" pitchFamily="34" charset="-120"/>
              </a:rPr>
              <a:t>История — это наши корни, которые питают нас знанием, мудростью и силой, позволяя нам стоять крепко и уверенно смотреть в будущее.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2837" y="6858000"/>
            <a:ext cx="2280102" cy="1545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88443" y="461248"/>
            <a:ext cx="90535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00" b="1" dirty="0">
                <a:solidFill>
                  <a:srgbClr val="C00000"/>
                </a:solidFill>
                <a:latin typeface="Monotype Corsiva" panose="03010101010201010101" pitchFamily="66" charset="0"/>
                <a:ea typeface="Bitter Medium" pitchFamily="34" charset="-122"/>
                <a:cs typeface="Bitter Medium" pitchFamily="34" charset="-120"/>
              </a:rPr>
              <a:t>Что будет, если все забудут историю?</a:t>
            </a:r>
            <a:endParaRPr lang="en-US" sz="4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1916906"/>
            <a:ext cx="4236720" cy="423672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840" y="1916906"/>
            <a:ext cx="4236720" cy="4236720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2270" y="1916906"/>
            <a:ext cx="4236720" cy="423672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446948" y="6663230"/>
            <a:ext cx="14109879" cy="1566370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Забыть историю — значит потерять компас в настоящем и будущем. Это как пытаться строить дом без фундамента, не зная, что уже было создано и почему. История дает нам контекст, уроки и вдохновение, без которых мы рискуем повторить ошибки прошлого и не понять, кто мы есть на самом деле.</a:t>
            </a:r>
            <a:endParaRPr lang="en-US" sz="2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5" t="-538" r="6998" b="538"/>
          <a:stretch/>
        </p:blipFill>
        <p:spPr>
          <a:xfrm>
            <a:off x="1408670" y="321275"/>
            <a:ext cx="11417643" cy="77229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3759" y="6954253"/>
            <a:ext cx="2280102" cy="14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2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86867" y="324667"/>
            <a:ext cx="6203871" cy="588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C00000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5 причин изучать историю</a:t>
            </a:r>
            <a:endParaRPr lang="en-US" sz="37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82733" y="1758595"/>
            <a:ext cx="4249579" cy="2895005"/>
          </a:xfrm>
          <a:prstGeom prst="roundRect">
            <a:avLst>
              <a:gd name="adj" fmla="val 3790"/>
            </a:avLst>
          </a:prstGeom>
          <a:solidFill>
            <a:srgbClr val="FFF8F0"/>
          </a:solidFill>
          <a:ln/>
        </p:spPr>
      </p:sp>
      <p:sp>
        <p:nvSpPr>
          <p:cNvPr id="4" name="Shape 2"/>
          <p:cNvSpPr/>
          <p:nvPr/>
        </p:nvSpPr>
        <p:spPr>
          <a:xfrm>
            <a:off x="541734" y="1314306"/>
            <a:ext cx="4249579" cy="91440"/>
          </a:xfrm>
          <a:prstGeom prst="roundRect">
            <a:avLst>
              <a:gd name="adj" fmla="val 86441"/>
            </a:avLst>
          </a:prstGeom>
          <a:solidFill>
            <a:srgbClr val="D2600F"/>
          </a:solidFill>
          <a:ln/>
        </p:spPr>
      </p:sp>
      <p:sp>
        <p:nvSpPr>
          <p:cNvPr id="5" name="Shape 3"/>
          <p:cNvSpPr/>
          <p:nvPr/>
        </p:nvSpPr>
        <p:spPr>
          <a:xfrm>
            <a:off x="2026916" y="1056501"/>
            <a:ext cx="564475" cy="564475"/>
          </a:xfrm>
          <a:prstGeom prst="roundRect">
            <a:avLst>
              <a:gd name="adj" fmla="val 161991"/>
            </a:avLst>
          </a:prstGeom>
          <a:solidFill>
            <a:srgbClr val="D2600F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115" y="1232000"/>
            <a:ext cx="225743" cy="28217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53782" y="1825543"/>
            <a:ext cx="300001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Понимать себя и культуру</a:t>
            </a:r>
            <a:endParaRPr lang="en-US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04691" y="2294758"/>
            <a:ext cx="4015739" cy="2735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2B2E3C"/>
                </a:solidFill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История помогает нам осознать свою идентичность, понять, как формировались наши традиции, обычаи и ценности. Мы узнаем, откуда мы родом и что делает нас теми, кто мы есть.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09104" y="1918573"/>
            <a:ext cx="4249579" cy="2895005"/>
          </a:xfrm>
          <a:prstGeom prst="roundRect">
            <a:avLst>
              <a:gd name="adj" fmla="val 3790"/>
            </a:avLst>
          </a:prstGeom>
          <a:solidFill>
            <a:srgbClr val="FFF8F0"/>
          </a:solidFill>
          <a:ln/>
        </p:spPr>
      </p:sp>
      <p:sp>
        <p:nvSpPr>
          <p:cNvPr id="10" name="Shape 7"/>
          <p:cNvSpPr/>
          <p:nvPr/>
        </p:nvSpPr>
        <p:spPr>
          <a:xfrm>
            <a:off x="5190411" y="1321485"/>
            <a:ext cx="4249579" cy="91440"/>
          </a:xfrm>
          <a:prstGeom prst="roundRect">
            <a:avLst>
              <a:gd name="adj" fmla="val 86441"/>
            </a:avLst>
          </a:prstGeom>
          <a:solidFill>
            <a:srgbClr val="D2600F"/>
          </a:solidFill>
          <a:ln/>
        </p:spPr>
      </p:sp>
      <p:sp>
        <p:nvSpPr>
          <p:cNvPr id="11" name="Shape 8"/>
          <p:cNvSpPr/>
          <p:nvPr/>
        </p:nvSpPr>
        <p:spPr>
          <a:xfrm>
            <a:off x="6825858" y="1126243"/>
            <a:ext cx="564475" cy="564475"/>
          </a:xfrm>
          <a:prstGeom prst="roundRect">
            <a:avLst>
              <a:gd name="adj" fmla="val 161991"/>
            </a:avLst>
          </a:prstGeom>
          <a:solidFill>
            <a:srgbClr val="D2600F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016" y="1267118"/>
            <a:ext cx="225743" cy="28217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976188" y="1658422"/>
            <a:ext cx="3715464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Не повторять ошибок прошлого</a:t>
            </a:r>
            <a:endParaRPr lang="en-US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117877" y="2353206"/>
            <a:ext cx="3827621" cy="1806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Изучая прошлые конфликты, кризисы и их последствия, мы учимся избегать подобных ошибок в будущем. История — это величайший учитель, предостерегающий от необдуманных решений.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9439990" y="2065397"/>
            <a:ext cx="4249579" cy="2895005"/>
          </a:xfrm>
          <a:prstGeom prst="roundRect">
            <a:avLst>
              <a:gd name="adj" fmla="val 3790"/>
            </a:avLst>
          </a:prstGeom>
          <a:solidFill>
            <a:srgbClr val="FFF8F0"/>
          </a:solidFill>
          <a:ln/>
        </p:spPr>
      </p:sp>
      <p:sp>
        <p:nvSpPr>
          <p:cNvPr id="16" name="Shape 12"/>
          <p:cNvSpPr/>
          <p:nvPr/>
        </p:nvSpPr>
        <p:spPr>
          <a:xfrm>
            <a:off x="10190738" y="1322173"/>
            <a:ext cx="4249579" cy="91440"/>
          </a:xfrm>
          <a:prstGeom prst="roundRect">
            <a:avLst>
              <a:gd name="adj" fmla="val 86441"/>
            </a:avLst>
          </a:prstGeom>
          <a:solidFill>
            <a:srgbClr val="D2600F"/>
          </a:solidFill>
          <a:ln/>
        </p:spPr>
      </p:sp>
      <p:sp>
        <p:nvSpPr>
          <p:cNvPr id="17" name="Shape 13"/>
          <p:cNvSpPr/>
          <p:nvPr/>
        </p:nvSpPr>
        <p:spPr>
          <a:xfrm>
            <a:off x="11707809" y="1047750"/>
            <a:ext cx="564475" cy="564475"/>
          </a:xfrm>
          <a:prstGeom prst="roundRect">
            <a:avLst>
              <a:gd name="adj" fmla="val 161991"/>
            </a:avLst>
          </a:prstGeom>
          <a:solidFill>
            <a:srgbClr val="D2600F"/>
          </a:solidFill>
          <a:ln/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7174" y="1181084"/>
            <a:ext cx="225743" cy="282178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050214" y="2059122"/>
            <a:ext cx="3681532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Видеть взаимосвязи и развитие</a:t>
            </a:r>
            <a:endParaRPr lang="en-US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9783877" y="2534067"/>
            <a:ext cx="4295468" cy="1505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История показывает, как одни события влияли на другие, как развивались технологии, менялись общества и идеи. Мы начинаем понимать сложные причинно-следственные связи в мире.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21" name="Shape 16"/>
          <p:cNvSpPr/>
          <p:nvPr/>
        </p:nvSpPr>
        <p:spPr>
          <a:xfrm>
            <a:off x="752713" y="5424964"/>
            <a:ext cx="6468428" cy="1991678"/>
          </a:xfrm>
          <a:prstGeom prst="roundRect">
            <a:avLst>
              <a:gd name="adj" fmla="val 5509"/>
            </a:avLst>
          </a:prstGeom>
          <a:solidFill>
            <a:srgbClr val="FFF8F0"/>
          </a:solidFill>
          <a:ln/>
        </p:spPr>
      </p:sp>
      <p:sp>
        <p:nvSpPr>
          <p:cNvPr id="22" name="Shape 17"/>
          <p:cNvSpPr/>
          <p:nvPr/>
        </p:nvSpPr>
        <p:spPr>
          <a:xfrm>
            <a:off x="752713" y="5402104"/>
            <a:ext cx="6468428" cy="91440"/>
          </a:xfrm>
          <a:prstGeom prst="roundRect">
            <a:avLst>
              <a:gd name="adj" fmla="val 86441"/>
            </a:avLst>
          </a:prstGeom>
          <a:solidFill>
            <a:srgbClr val="D2600F"/>
          </a:solidFill>
          <a:ln/>
        </p:spPr>
      </p:sp>
      <p:sp>
        <p:nvSpPr>
          <p:cNvPr id="23" name="Shape 18"/>
          <p:cNvSpPr/>
          <p:nvPr/>
        </p:nvSpPr>
        <p:spPr>
          <a:xfrm>
            <a:off x="3704689" y="5142786"/>
            <a:ext cx="564475" cy="564475"/>
          </a:xfrm>
          <a:prstGeom prst="roundRect">
            <a:avLst>
              <a:gd name="adj" fmla="val 161991"/>
            </a:avLst>
          </a:prstGeom>
          <a:solidFill>
            <a:srgbClr val="D2600F"/>
          </a:solidFill>
          <a:ln/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996" y="5283875"/>
            <a:ext cx="225743" cy="282178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963692" y="5895380"/>
            <a:ext cx="4042767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Развивать</a:t>
            </a:r>
            <a:r>
              <a:rPr lang="en-US" sz="2400" b="1" dirty="0">
                <a:solidFill>
                  <a:srgbClr val="2B2E3C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критическое мышление</a:t>
            </a:r>
            <a:endParaRPr lang="en-US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Text 20"/>
          <p:cNvSpPr/>
          <p:nvPr/>
        </p:nvSpPr>
        <p:spPr>
          <a:xfrm>
            <a:off x="963692" y="6302335"/>
            <a:ext cx="6046470" cy="903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Анализ исторических источников, сопоставление фактов и критическая оценка информации развивают важнейшие навыки мышления, которые пригодятся в любой сфере жизни.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27" name="Shape 21"/>
          <p:cNvSpPr/>
          <p:nvPr/>
        </p:nvSpPr>
        <p:spPr>
          <a:xfrm>
            <a:off x="7390333" y="5330510"/>
            <a:ext cx="6468428" cy="1991678"/>
          </a:xfrm>
          <a:prstGeom prst="roundRect">
            <a:avLst>
              <a:gd name="adj" fmla="val 5509"/>
            </a:avLst>
          </a:prstGeom>
          <a:solidFill>
            <a:srgbClr val="FFF8F0"/>
          </a:solidFill>
          <a:ln/>
        </p:spPr>
      </p:sp>
      <p:sp>
        <p:nvSpPr>
          <p:cNvPr id="28" name="Shape 22"/>
          <p:cNvSpPr/>
          <p:nvPr/>
        </p:nvSpPr>
        <p:spPr>
          <a:xfrm>
            <a:off x="7409259" y="5402104"/>
            <a:ext cx="6468428" cy="91440"/>
          </a:xfrm>
          <a:prstGeom prst="roundRect">
            <a:avLst>
              <a:gd name="adj" fmla="val 86441"/>
            </a:avLst>
          </a:prstGeom>
          <a:solidFill>
            <a:srgbClr val="D2600F"/>
          </a:solidFill>
          <a:ln/>
        </p:spPr>
      </p:sp>
      <p:sp>
        <p:nvSpPr>
          <p:cNvPr id="29" name="Shape 23"/>
          <p:cNvSpPr/>
          <p:nvPr/>
        </p:nvSpPr>
        <p:spPr>
          <a:xfrm>
            <a:off x="10361235" y="5142786"/>
            <a:ext cx="564475" cy="564475"/>
          </a:xfrm>
          <a:prstGeom prst="roundRect">
            <a:avLst>
              <a:gd name="adj" fmla="val 161991"/>
            </a:avLst>
          </a:prstGeom>
          <a:solidFill>
            <a:srgbClr val="D2600F"/>
          </a:solidFill>
          <a:ln/>
        </p:spPr>
      </p:sp>
      <p:pic>
        <p:nvPicPr>
          <p:cNvPr id="3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0542" y="5283875"/>
            <a:ext cx="225743" cy="282178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7620238" y="5730542"/>
            <a:ext cx="5412590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Быть ответственным гражданином</a:t>
            </a:r>
            <a:endParaRPr lang="en-US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 25"/>
          <p:cNvSpPr/>
          <p:nvPr/>
        </p:nvSpPr>
        <p:spPr>
          <a:xfrm>
            <a:off x="7338000" y="6071610"/>
            <a:ext cx="6046470" cy="903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Знание</a:t>
            </a:r>
            <a:r>
              <a:rPr lang="en-US" b="1" dirty="0"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b="1" dirty="0"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истории своей страны и мира делает нас более осведомленными и ответственными гражданами, способными принимать активное участие в жизни общества.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31746" y="6974936"/>
            <a:ext cx="1983862" cy="1474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0" grpId="0" animBg="1"/>
      <p:bldP spid="26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ythians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8" y="1462526"/>
            <a:ext cx="2890801" cy="440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12613" y="355726"/>
            <a:ext cx="4483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Отец истории</a:t>
            </a:r>
            <a:endParaRPr lang="ru-RU" sz="4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17" y="507125"/>
            <a:ext cx="500956" cy="7436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3977" y="1707570"/>
            <a:ext cx="58752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Bookman Old Style" panose="02050604050505020204" pitchFamily="18" charset="0"/>
              </a:rPr>
              <a:t>Геродот</a:t>
            </a: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en-US" sz="3600" b="1" dirty="0" smtClean="0">
                <a:latin typeface="Bookman Old Style" panose="02050604050505020204" pitchFamily="18" charset="0"/>
              </a:rPr>
              <a:t>IV-V</a:t>
            </a:r>
            <a:r>
              <a:rPr lang="ru-RU" sz="3600" b="1" dirty="0" smtClean="0">
                <a:latin typeface="Bookman Old Style" panose="02050604050505020204" pitchFamily="18" charset="0"/>
              </a:rPr>
              <a:t> вв. до </a:t>
            </a:r>
            <a:r>
              <a:rPr lang="ru-RU" sz="3600" b="1" dirty="0" err="1" smtClean="0">
                <a:latin typeface="Bookman Old Style" panose="02050604050505020204" pitchFamily="18" charset="0"/>
              </a:rPr>
              <a:t>н.э</a:t>
            </a: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endParaRPr lang="ru-RU" sz="3600" b="1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238" y="3961195"/>
            <a:ext cx="28575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935911" y="4718853"/>
            <a:ext cx="398403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latin typeface="Bookman Old Style" panose="02050604050505020204" pitchFamily="18" charset="0"/>
              </a:rPr>
              <a:t>Полибий</a:t>
            </a:r>
            <a:endParaRPr lang="ru-RU" sz="2800" b="1" dirty="0" smtClean="0">
              <a:latin typeface="Bookman Old Style" panose="02050604050505020204" pitchFamily="18" charset="0"/>
            </a:endParaRPr>
          </a:p>
          <a:p>
            <a:endParaRPr lang="ru-RU" sz="2800" b="1" dirty="0">
              <a:latin typeface="Bookman Old Style" panose="02050604050505020204" pitchFamily="18" charset="0"/>
            </a:endParaRPr>
          </a:p>
          <a:p>
            <a:r>
              <a:rPr lang="ru-RU" sz="3600" b="1" dirty="0" smtClean="0">
                <a:latin typeface="Bookman Old Style" panose="02050604050505020204" pitchFamily="18" charset="0"/>
              </a:rPr>
              <a:t>Всеобщая история</a:t>
            </a:r>
          </a:p>
          <a:p>
            <a:r>
              <a:rPr lang="en-US" sz="3600" b="1" dirty="0" smtClean="0">
                <a:latin typeface="Bookman Old Style" panose="02050604050505020204" pitchFamily="18" charset="0"/>
              </a:rPr>
              <a:t>II </a:t>
            </a:r>
            <a:r>
              <a:rPr lang="ru-RU" sz="3600" b="1" dirty="0" smtClean="0">
                <a:latin typeface="Bookman Old Style" panose="02050604050505020204" pitchFamily="18" charset="0"/>
              </a:rPr>
              <a:t>в. до </a:t>
            </a:r>
            <a:r>
              <a:rPr lang="ru-RU" sz="3600" b="1" dirty="0" err="1" smtClean="0">
                <a:latin typeface="Bookman Old Style" panose="02050604050505020204" pitchFamily="18" charset="0"/>
              </a:rPr>
              <a:t>н.э</a:t>
            </a:r>
            <a:r>
              <a:rPr lang="ru-RU" sz="3600" b="1" dirty="0" smtClean="0">
                <a:latin typeface="Bookman Old Style" panose="02050604050505020204" pitchFamily="18" charset="0"/>
              </a:rPr>
              <a:t>  </a:t>
            </a:r>
            <a:endParaRPr lang="ru-RU" sz="3600" b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1728" y="6942221"/>
            <a:ext cx="2280102" cy="1507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8054" y="444621"/>
            <a:ext cx="2931024" cy="393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3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96066" y="238543"/>
            <a:ext cx="5345192" cy="552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C00000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Как работают историки?</a:t>
            </a:r>
            <a:endParaRPr lang="en-US" sz="345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50" y="1392555"/>
            <a:ext cx="884277" cy="106108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68435" y="1569363"/>
            <a:ext cx="2210633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Артефакт</a:t>
            </a:r>
            <a:endParaRPr lang="en-US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768435" y="1980722"/>
            <a:ext cx="12154614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2B2E3C"/>
                </a:solidFill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Древний предмет, найденный археологами.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50" y="2453640"/>
            <a:ext cx="884277" cy="106108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768435" y="2630448"/>
            <a:ext cx="2210633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Археолог</a:t>
            </a:r>
            <a:endParaRPr lang="en-US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768435" y="3012877"/>
            <a:ext cx="12154614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2B2E3C"/>
                </a:solidFill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Исследует и находит древние доказательства.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50" y="3514725"/>
            <a:ext cx="884277" cy="106108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768435" y="3691533"/>
            <a:ext cx="2210633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Летопись</a:t>
            </a:r>
            <a:endParaRPr lang="en-US" sz="2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768435" y="4073962"/>
            <a:ext cx="12154614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2B2E3C"/>
                </a:solidFill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Письменные записи о прошлых событиях.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350" y="4575810"/>
            <a:ext cx="884277" cy="106108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768435" y="4752618"/>
            <a:ext cx="2210633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Ученый</a:t>
            </a:r>
            <a:endParaRPr lang="en-US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768435" y="5135047"/>
            <a:ext cx="12154614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2B2E3C"/>
                </a:solidFill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Анализирует</a:t>
            </a:r>
            <a:r>
              <a:rPr lang="en-US" sz="2000" dirty="0">
                <a:solidFill>
                  <a:srgbClr val="2B2E3C"/>
                </a:solidFill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b="1" dirty="0">
                <a:solidFill>
                  <a:srgbClr val="2B2E3C"/>
                </a:solidFill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все данные и делает выводы.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350" y="5636895"/>
            <a:ext cx="884277" cy="106108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768435" y="5813703"/>
            <a:ext cx="2210633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Bookman Old Style" panose="02050604050505020204" pitchFamily="18" charset="0"/>
                <a:ea typeface="Bitter Medium" pitchFamily="34" charset="-122"/>
                <a:cs typeface="Bitter Medium" pitchFamily="34" charset="-120"/>
              </a:rPr>
              <a:t>Учебник</a:t>
            </a:r>
            <a:endParaRPr lang="en-US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1768435" y="6196132"/>
            <a:ext cx="12154614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2B2E3C"/>
                </a:solidFill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Знания, собранные для будущих поколений.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18" name="Text 11"/>
          <p:cNvSpPr/>
          <p:nvPr/>
        </p:nvSpPr>
        <p:spPr>
          <a:xfrm>
            <a:off x="399393" y="6868238"/>
            <a:ext cx="14231007" cy="1361361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chemeClr val="tx1"/>
                </a:solidFill>
                <a:latin typeface="Bookman Old Style" panose="02050604050505020204" pitchFamily="18" charset="0"/>
                <a:ea typeface="Open Sans" pitchFamily="34" charset="-122"/>
                <a:cs typeface="Open Sans" pitchFamily="34" charset="-120"/>
              </a:rPr>
              <a:t>Историки — настоящие детективы прошлого. Они собирают мельчайшие детали, исследуют артефакты, анализируют письменные источники, такие как летописи, и сопоставляют их с современными открытиями, чтобы воссоздать картину того, что произошло давным-давно. Этот процесс похож на собирание огромного пазла, где каждая часть имеет значение для понимания целого.</a:t>
            </a:r>
            <a:endParaRPr lang="en-US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7807" y="481477"/>
            <a:ext cx="8366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Функции истории</a:t>
            </a:r>
            <a:endParaRPr lang="ru-RU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254604979"/>
              </p:ext>
            </p:extLst>
          </p:nvPr>
        </p:nvGraphicFramePr>
        <p:xfrm>
          <a:off x="451945" y="1486259"/>
          <a:ext cx="12833131" cy="5198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507" y="207828"/>
            <a:ext cx="981994" cy="10415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717" y="207828"/>
            <a:ext cx="2672255" cy="26722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5" y="2940447"/>
            <a:ext cx="1526628" cy="11449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0111" y="3951890"/>
            <a:ext cx="1543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Стр. 7-8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62450" y="6600357"/>
            <a:ext cx="2280102" cy="178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8178" y="661020"/>
            <a:ext cx="101342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/>
                <a:solidFill>
                  <a:srgbClr val="C00000"/>
                </a:solidFill>
                <a:effectLst/>
              </a:rPr>
              <a:t>HISTORIA EST MAGISTRA VITAE</a:t>
            </a:r>
            <a:endParaRPr lang="ru-RU" sz="60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0" y="2176489"/>
            <a:ext cx="1526628" cy="11449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414" y="3582182"/>
            <a:ext cx="152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askerville Old Face" panose="02020602080505020303" pitchFamily="18" charset="0"/>
              </a:rPr>
              <a:t> </a:t>
            </a:r>
            <a:r>
              <a:rPr lang="ru-RU" sz="2400" b="1" dirty="0" err="1" smtClean="0"/>
              <a:t>стр</a:t>
            </a:r>
            <a:r>
              <a:rPr lang="ru-RU" sz="2400" b="1" dirty="0" smtClean="0"/>
              <a:t> . </a:t>
            </a:r>
            <a:r>
              <a:rPr lang="en-US" sz="2400" b="1" dirty="0" smtClean="0">
                <a:latin typeface="Baskerville Old Face" panose="02020602080505020303" pitchFamily="18" charset="0"/>
              </a:rPr>
              <a:t>11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20311" y="2177819"/>
            <a:ext cx="6285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В чем смысл истории?</a:t>
            </a:r>
          </a:p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Кто творит историю?  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6"/>
          <a:stretch/>
        </p:blipFill>
        <p:spPr>
          <a:xfrm>
            <a:off x="1566041" y="4709546"/>
            <a:ext cx="5969876" cy="330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634" y="2831446"/>
            <a:ext cx="5349766" cy="5349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588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34" y="378373"/>
            <a:ext cx="9911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Закономерности исторического развития </a:t>
            </a:r>
            <a:endParaRPr lang="ru-RU" sz="32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02212512"/>
              </p:ext>
            </p:extLst>
          </p:nvPr>
        </p:nvGraphicFramePr>
        <p:xfrm>
          <a:off x="809296" y="1629103"/>
          <a:ext cx="12780579" cy="6138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58108" y="6918158"/>
            <a:ext cx="2280102" cy="151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585</Words>
  <Application>Microsoft Office PowerPoint</Application>
  <PresentationFormat>Произвольный</PresentationFormat>
  <Paragraphs>79</Paragraphs>
  <Slides>13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Open Sans</vt:lpstr>
      <vt:lpstr>Baskerville Old Face</vt:lpstr>
      <vt:lpstr>Calibri</vt:lpstr>
      <vt:lpstr>Century Gothic</vt:lpstr>
      <vt:lpstr>Monotype Corsiva</vt:lpstr>
      <vt:lpstr>Bitter Medium</vt:lpstr>
      <vt:lpstr>Bookman Old Style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lastModifiedBy>Пользователь</cp:lastModifiedBy>
  <cp:revision>24</cp:revision>
  <dcterms:created xsi:type="dcterms:W3CDTF">2025-07-28T17:02:07Z</dcterms:created>
  <dcterms:modified xsi:type="dcterms:W3CDTF">2025-09-04T15:22:43Z</dcterms:modified>
</cp:coreProperties>
</file>