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257" r:id="rId3"/>
    <p:sldId id="258" r:id="rId4"/>
    <p:sldId id="259" r:id="rId5"/>
    <p:sldId id="260" r:id="rId6"/>
    <p:sldId id="271" r:id="rId7"/>
    <p:sldId id="261" r:id="rId8"/>
    <p:sldId id="272" r:id="rId9"/>
    <p:sldId id="273" r:id="rId10"/>
    <p:sldId id="262" r:id="rId11"/>
    <p:sldId id="263" r:id="rId12"/>
    <p:sldId id="264" r:id="rId13"/>
    <p:sldId id="274" r:id="rId14"/>
    <p:sldId id="275" r:id="rId15"/>
    <p:sldId id="276" r:id="rId16"/>
    <p:sldId id="265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304" r:id="rId25"/>
    <p:sldId id="266" r:id="rId26"/>
    <p:sldId id="284" r:id="rId27"/>
    <p:sldId id="288" r:id="rId28"/>
    <p:sldId id="289" r:id="rId29"/>
    <p:sldId id="290" r:id="rId30"/>
    <p:sldId id="291" r:id="rId31"/>
    <p:sldId id="285" r:id="rId32"/>
    <p:sldId id="301" r:id="rId33"/>
    <p:sldId id="287" r:id="rId34"/>
    <p:sldId id="293" r:id="rId35"/>
    <p:sldId id="294" r:id="rId36"/>
    <p:sldId id="302" r:id="rId37"/>
    <p:sldId id="295" r:id="rId38"/>
    <p:sldId id="297" r:id="rId39"/>
    <p:sldId id="303" r:id="rId40"/>
    <p:sldId id="299" r:id="rId41"/>
    <p:sldId id="300" r:id="rId42"/>
    <p:sldId id="337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314" r:id="rId53"/>
    <p:sldId id="315" r:id="rId54"/>
    <p:sldId id="316" r:id="rId55"/>
    <p:sldId id="317" r:id="rId56"/>
    <p:sldId id="327" r:id="rId57"/>
    <p:sldId id="328" r:id="rId58"/>
    <p:sldId id="329" r:id="rId59"/>
    <p:sldId id="330" r:id="rId60"/>
    <p:sldId id="331" r:id="rId61"/>
    <p:sldId id="332" r:id="rId62"/>
    <p:sldId id="333" r:id="rId63"/>
    <p:sldId id="334" r:id="rId64"/>
    <p:sldId id="335" r:id="rId65"/>
    <p:sldId id="336" r:id="rId66"/>
    <p:sldId id="269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F61F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4660"/>
  </p:normalViewPr>
  <p:slideViewPr>
    <p:cSldViewPr>
      <p:cViewPr varScale="1">
        <p:scale>
          <a:sx n="76" d="100"/>
          <a:sy n="76" d="100"/>
        </p:scale>
        <p:origin x="140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9ADFA0-2E44-491F-B85A-8CC9AB2A4718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4C6D26-60AA-4521-A85C-F0972C8CE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731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C6D26-60AA-4521-A85C-F0972C8CE60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010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8424f179be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8424f179be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8202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8424f179be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8424f179be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4528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8424f179be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8424f179be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0675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8424f179be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8424f179be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6174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71174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8743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C6D26-60AA-4521-A85C-F0972C8CE60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107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8424f179b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8424f179b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5241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8424f179b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8424f179b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1740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8424f179b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8424f179b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2299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8424f179b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8424f179b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0892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8424f179b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8424f179be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3804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8424f179b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8424f179be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9733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8424f179be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8424f179be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5223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116F1-565F-4E75-ACD6-5FFE47F45339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C271-899E-4F66-B908-44010E248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628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116F1-565F-4E75-ACD6-5FFE47F45339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C271-899E-4F66-B908-44010E248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087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116F1-565F-4E75-ACD6-5FFE47F45339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C271-899E-4F66-B908-44010E248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117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116F1-565F-4E75-ACD6-5FFE47F45339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C271-899E-4F66-B908-44010E248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518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116F1-565F-4E75-ACD6-5FFE47F45339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C271-899E-4F66-B908-44010E248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56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116F1-565F-4E75-ACD6-5FFE47F45339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C271-899E-4F66-B908-44010E248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88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116F1-565F-4E75-ACD6-5FFE47F45339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C271-899E-4F66-B908-44010E248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585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116F1-565F-4E75-ACD6-5FFE47F45339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C271-899E-4F66-B908-44010E248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339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116F1-565F-4E75-ACD6-5FFE47F45339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C271-899E-4F66-B908-44010E248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095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116F1-565F-4E75-ACD6-5FFE47F45339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C271-899E-4F66-B908-44010E248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309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116F1-565F-4E75-ACD6-5FFE47F45339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C271-899E-4F66-B908-44010E248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782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116F1-565F-4E75-ACD6-5FFE47F45339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DC271-899E-4F66-B908-44010E248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41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enti.com/nbvxdyut6n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1359274804255891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184430342151485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oo-gl.ru/GyNQX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marinakurvits.com/category/blog/new_tools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&#1057;&#1077;&#1088;&#1074;&#1080;&#1089;&#1099;%20Google%20&#1074;%20&#1086;&#1073;&#1088;&#1072;&#1079;&#1086;&#1074;&#1072;&#1085;&#1080;&#1080;.pptx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hyperlink" Target="&#1089;&#1077;&#1088;&#1074;&#1080;&#1089;&#1099;%20&#1074;&#1077;&#1073;%202.0.pptx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&#1056;&#1072;&#1073;&#1086;&#1090;&#1072;%20&#1089;%20&#1086;&#1085;&#1083;&#1072;&#1081;&#1085;-&#1076;&#1086;&#1089;&#1082;&#1072;&#1084;&#1080;.ppt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menti.com/nbvxdyut6n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tinaguillot.net/wp-content/uploads/2010/11/hell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16832"/>
            <a:ext cx="9109689" cy="250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666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1833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 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+ курс “Готовы к ДО” +  опыт в перевернутом обучении </a:t>
            </a:r>
          </a:p>
        </p:txBody>
      </p:sp>
      <p:pic>
        <p:nvPicPr>
          <p:cNvPr id="6146" name="Picture 2" descr="https://static.mk.ru/upload/entities/2020/07/29/13/articles/facebookPicture/59/af/cd/0c/dfdcb3eac7decff17569c8acf56b73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02" y="1375761"/>
            <a:ext cx="7537736" cy="502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629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34335"/>
            <a:ext cx="914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ваш</a:t>
            </a:r>
            <a:r>
              <a:rPr lang="ru-RU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0" b="1" dirty="0">
                <a:solidFill>
                  <a:srgbClr val="F61F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спасательный</a:t>
            </a:r>
            <a:r>
              <a:rPr lang="ru-RU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круг</a:t>
            </a:r>
            <a:r>
              <a:rPr lang="ru-RU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8000" b="1" dirty="0">
                <a:latin typeface="Arial" panose="020B0604020202020204" pitchFamily="34" charset="0"/>
                <a:cs typeface="Arial" panose="020B0604020202020204" pitchFamily="34" charset="0"/>
              </a:rPr>
              <a:t>???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63688" y="5517232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https://www.menti.com/nbvxdyut6n</a:t>
            </a:r>
            <a:r>
              <a:rPr lang="ru-BY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4076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viarum.ru/wp-content/uploads/newsWorld_22072014_530_ebdfb749e6dc5f6ab02802d9786a36c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191" y="260648"/>
            <a:ext cx="9200191" cy="613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263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" t="4382" r="1336" b="6494"/>
          <a:stretch/>
        </p:blipFill>
        <p:spPr bwMode="auto">
          <a:xfrm>
            <a:off x="368136" y="302821"/>
            <a:ext cx="8661209" cy="4494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5596909"/>
            <a:ext cx="5729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https://www.facebook.com/groups/1359274804255891</a:t>
            </a:r>
            <a:r>
              <a:rPr lang="ru-RU" dirty="0"/>
              <a:t> 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131840" y="4365104"/>
            <a:ext cx="89968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0" r="1887" b="14850"/>
          <a:stretch/>
        </p:blipFill>
        <p:spPr bwMode="auto">
          <a:xfrm>
            <a:off x="1" y="1052736"/>
            <a:ext cx="9144301" cy="412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 flipV="1">
            <a:off x="6804248" y="2365731"/>
            <a:ext cx="922655" cy="95295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094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4" r="981" b="14246"/>
          <a:stretch/>
        </p:blipFill>
        <p:spPr bwMode="auto">
          <a:xfrm>
            <a:off x="43990" y="122831"/>
            <a:ext cx="9120383" cy="417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63688" y="5301208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https://www.facebook.com/groups/184430342151485</a:t>
            </a:r>
            <a:r>
              <a:rPr lang="ru-RU" dirty="0"/>
              <a:t> 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059832" y="3717032"/>
            <a:ext cx="89968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707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9"/>
            <a:ext cx="9143999" cy="514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3817209" y="4077072"/>
            <a:ext cx="89968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0738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534" y="1340768"/>
            <a:ext cx="90484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УНИКАЛЬНОСТЬ ЭТОЙ ГРУППЫ В ТОМ, ЧТО … 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73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04664"/>
            <a:ext cx="91387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КУРС «ГОТОВЫ К ДО»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520" y="2186639"/>
            <a:ext cx="5945668" cy="180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55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404664"/>
            <a:ext cx="914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4 набора + «Готовы к ДО: 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pro</a:t>
            </a:r>
            <a:r>
              <a:rPr lang="ru-RU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ДОлжение</a:t>
            </a: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" y="3068960"/>
            <a:ext cx="9143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около 1000 педагогов</a:t>
            </a:r>
          </a:p>
        </p:txBody>
      </p:sp>
    </p:spTree>
    <p:extLst>
      <p:ext uri="{BB962C8B-B14F-4D97-AF65-F5344CB8AC3E}">
        <p14:creationId xmlns:p14="http://schemas.microsoft.com/office/powerpoint/2010/main" val="3979890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bel.cultreg.ru/uploads/d419b93f8a559477f41f595a3337a54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94" y="620688"/>
            <a:ext cx="7837738" cy="49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67544" y="22048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85900" y="35913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ПУТЕШЕСТВИЕ ПО ЦИФРОЛАНДИИ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584991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Татьяна Богданович            Иван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Песенко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344" y="5521896"/>
            <a:ext cx="1243025" cy="12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027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content-waw1-1.xx.fbcdn.net/v/t1.0-9/106748022_984434692017003_3793840228913222359_o.jpg?_nc_cat=101&amp;_nc_sid=730e14&amp;_nc_eui2=AeHitPGkP3Yk3c6E5m173eEVCXEjj7soKrwJcSOPuygqvIkZvzPS2E3EVm8ZcJU_6acwLl5ZxEQCRik-VRRAfMPV&amp;_nc_ohc=t9_1ntmFf1MAX-WCOa-&amp;_nc_ht=scontent-waw1-1.xx&amp;oh=765d1409657caf51f876925b6050bf94&amp;oe=5F695A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280"/>
            <a:ext cx="9144000" cy="480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413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099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6131859" y="3133164"/>
            <a:ext cx="1385047" cy="55132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5325035" y="3805517"/>
            <a:ext cx="1371601" cy="194982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012141" y="5755341"/>
            <a:ext cx="3119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64 ВЕБИНАРА</a:t>
            </a:r>
          </a:p>
        </p:txBody>
      </p:sp>
    </p:spTree>
    <p:extLst>
      <p:ext uri="{BB962C8B-B14F-4D97-AF65-F5344CB8AC3E}">
        <p14:creationId xmlns:p14="http://schemas.microsoft.com/office/powerpoint/2010/main" val="1419533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scontent-waw1-1.xx.fbcdn.net/v/t1.0-9/104614277_1180365178963006_6683893902044665731_n.jpg?_nc_cat=103&amp;ccb=2&amp;_nc_sid=825194&amp;_nc_eui2=AeHu3xvoTP_meoW67IYM5iPr8HdT-f769n_wd1P5_vr2f_PtPsvtqm7HRfQ7D_9Gp8M9_fM6IRccBTWAGyfXqLlZ&amp;_nc_ohc=jgXQ6bpbUgQAX8EnE5G&amp;_nc_ht=scontent-waw1-1.xx&amp;oh=3f4a3396da27b0ccb04fc007879363d8&amp;oe=5FE44A0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87" y="2797548"/>
            <a:ext cx="4843685" cy="406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content-waw1-1.xx.fbcdn.net/v/t1.0-9/104556673_1180009022331955_6419998471465735118_o.jpg?_nc_cat=105&amp;ccb=2&amp;_nc_sid=825194&amp;_nc_eui2=AeEZNP6g7rB7pdDK4l1ErrnjU0fvxyIhLN9TR-_HIiEs33yO7KWxdStdkSCejYLuRk2pvAKsVXeqxJIKg_14mllw&amp;_nc_ohc=Mdd2VE0V2V0AX8-cp_6&amp;_nc_ht=scontent-waw1-1.xx&amp;oh=86534bc50670b1241bfddc0c2d90a550&amp;oe=5FE40B4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620" y="3140968"/>
            <a:ext cx="4468380" cy="357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scontent-waw1-1.xx.fbcdn.net/v/t1.0-9/104479601_2725911764180053_223896217443223675_n.jpg?_nc_cat=103&amp;ccb=2&amp;_nc_sid=825194&amp;_nc_eui2=AeG6X9gAOJ5nokMrg9kd3AMka5RBNPyt8nVrlEE0_K3ydaKh5ukurXtV5dPjE9tBoiPNcW8CrbdMi07vAxtKlNZG&amp;_nc_ohc=yfVShKC3xkcAX_6BiqB&amp;_nc_ht=scontent-waw1-1.xx&amp;oh=7cd5ec6761a99d9f6f0a8e41723e62ee&amp;oe=5FE34E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87" y="-27357"/>
            <a:ext cx="5218421" cy="282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scontent-waw1-1.xx.fbcdn.net/v/t1.0-9/104812709_2441209986176588_9129793308357790504_o.jpg?_nc_cat=106&amp;ccb=2&amp;_nc_sid=825194&amp;_nc_eui2=AeH6ehyZXwU7brkjmgTe_q5D4f9hb0kaJCjh_2FvSRokKIOIlOrE6O70O_qYDPtO6TSJwEycGBiUDRoFVkPzwdl0&amp;_nc_ohc=6b64e-OjPF0AX8-3MLA&amp;_nc_oc=AQmDm-xNJ6OU5lT7fb9b2wXGOnXngqYAkIKyteSkH0xEyLJODe1Q1GgEEyZT1eSbMhU&amp;_nc_ht=scontent-waw1-1.xx&amp;oh=0b2185836af906a53007160a69a6565e&amp;oe=5FE3CBC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34" y="-4688"/>
            <a:ext cx="4046017" cy="302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609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scontent-waw1-1.xx.fbcdn.net/v/t1.0-9/104018746_2436539606643626_8554775098012026446_o.jpg?_nc_cat=110&amp;ccb=2&amp;_nc_sid=825194&amp;_nc_eui2=AeFcUsMF2RkXjq-sMkrM7IO5I48wlQLDXYYjjzCVAsNdhknoSqSc0j_cdTBZRfoW4zdfwvApUn9b2IvAOIcygOPu&amp;_nc_ohc=0nC9BT3eE-0AX-SEYes&amp;_nc_ht=scontent-waw1-1.xx&amp;oh=78d790f6b22e6680c566d181e57b95c2&amp;oe=5FE5B0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" y="620688"/>
            <a:ext cx="9137220" cy="364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31840" y="5157192"/>
            <a:ext cx="2562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https://goo-gl.ru/GyNQX</a:t>
            </a:r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49409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33181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КОФЕ СО ЗВЕЗДОЙ</a:t>
            </a:r>
          </a:p>
        </p:txBody>
      </p:sp>
      <p:pic>
        <p:nvPicPr>
          <p:cNvPr id="17410" name="Picture 2" descr="https://ont.by/static/article/big/index/1f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" y="998102"/>
            <a:ext cx="8239125" cy="531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3316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0-tub-by.yandex.net/i?id=c7b9b8a85dff434b70a23b90b4a98a19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76671"/>
            <a:ext cx="258127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4998" y="3717032"/>
            <a:ext cx="74789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ПЕРЕВЁРНУТОЕ ОБУЧЕН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ИЕ</a:t>
            </a:r>
          </a:p>
        </p:txBody>
      </p:sp>
    </p:spTree>
    <p:extLst>
      <p:ext uri="{BB962C8B-B14F-4D97-AF65-F5344CB8AC3E}">
        <p14:creationId xmlns:p14="http://schemas.microsoft.com/office/powerpoint/2010/main" val="18890344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139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</a:t>
            </a:r>
            <a:r>
              <a:rPr lang="ru-RU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</a:t>
            </a:r>
            <a:r>
              <a:rPr lang="ru-RU" sz="60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6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0" b="5405"/>
          <a:stretch/>
        </p:blipFill>
        <p:spPr bwMode="auto">
          <a:xfrm>
            <a:off x="0" y="1077057"/>
            <a:ext cx="9143999" cy="465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07704" y="6078846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http://marinakurvits.com/category/blog/new_tools/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2946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6" t="21627" r="33602" b="8333"/>
          <a:stretch/>
        </p:blipFill>
        <p:spPr bwMode="auto">
          <a:xfrm>
            <a:off x="1850681" y="116632"/>
            <a:ext cx="5629591" cy="65973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9752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6" t="23016" r="35633" b="11706"/>
          <a:stretch/>
        </p:blipFill>
        <p:spPr bwMode="auto">
          <a:xfrm>
            <a:off x="2339752" y="116632"/>
            <a:ext cx="4908802" cy="6408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124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9" t="24053" r="35633" b="8929"/>
          <a:stretch/>
        </p:blipFill>
        <p:spPr bwMode="auto">
          <a:xfrm>
            <a:off x="2051720" y="122521"/>
            <a:ext cx="5040560" cy="66506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047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18658"/>
          </a:xfrm>
        </p:spPr>
        <p:txBody>
          <a:bodyPr>
            <a:normAutofit/>
          </a:bodyPr>
          <a:lstStyle/>
          <a:p>
            <a:r>
              <a:rPr lang="en-US" sz="8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8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8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8800" dirty="0">
                <a:latin typeface="Arial" panose="020B0604020202020204" pitchFamily="34" charset="0"/>
                <a:cs typeface="Arial" panose="020B0604020202020204" pitchFamily="34" charset="0"/>
              </a:rPr>
              <a:t>знакомиться</a:t>
            </a:r>
            <a:r>
              <a:rPr lang="en-US" sz="8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dirty="0"/>
            </a:br>
            <a:r>
              <a:rPr lang="en-US" sz="13800" dirty="0">
                <a:sym typeface="Wingdings" panose="05000000000000000000" pitchFamily="2" charset="2"/>
              </a:rPr>
              <a:t>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42440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5" t="23016" r="35411" b="20039"/>
          <a:stretch/>
        </p:blipFill>
        <p:spPr bwMode="auto">
          <a:xfrm>
            <a:off x="1835696" y="188640"/>
            <a:ext cx="5767358" cy="6516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0339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photoshop-kopona.com/uploads/posts/2017-10/1507700292_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311"/>
            <a:ext cx="8024555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4992" y="5949280"/>
            <a:ext cx="5137690" cy="707886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ru-RU" sz="4000" b="1" spc="600" dirty="0">
                <a:latin typeface="Arial" panose="020B0604020202020204" pitchFamily="34" charset="0"/>
                <a:cs typeface="Arial" panose="020B0604020202020204" pitchFamily="34" charset="0"/>
              </a:rPr>
              <a:t>ЦИФРОЛАНДИЯ</a:t>
            </a:r>
          </a:p>
        </p:txBody>
      </p:sp>
    </p:spTree>
    <p:extLst>
      <p:ext uri="{BB962C8B-B14F-4D97-AF65-F5344CB8AC3E}">
        <p14:creationId xmlns:p14="http://schemas.microsoft.com/office/powerpoint/2010/main" val="3418239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avatars.mds.yandex.net/get-zen_doc/225901/pub_5d66585f7cccba00aea6d3b9_5d665867ac412400ac12d9c6/scale_1200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6" y="-24230"/>
            <a:ext cx="9144775" cy="514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3463" y="4293096"/>
            <a:ext cx="7236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latin typeface="Arial" panose="020B0604020202020204" pitchFamily="34" charset="0"/>
                <a:cs typeface="Arial" panose="020B0604020202020204" pitchFamily="34" charset="0"/>
              </a:rPr>
              <a:t>В ПОМОЩЬ</a:t>
            </a:r>
          </a:p>
        </p:txBody>
      </p:sp>
      <p:pic>
        <p:nvPicPr>
          <p:cNvPr id="4" name="Рисунок 3" descr="Книги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47A5977F-D8EA-4B40-8EE0-67E4458770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89759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776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5985" y="1988840"/>
            <a:ext cx="5037022" cy="14465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ЦИФРОВЫЕ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ПОМОЩНИКИ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86" y="1384993"/>
            <a:ext cx="1832212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ОНЛАЙН-ДОСКИ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20367" y="3641608"/>
            <a:ext cx="2443897" cy="1200329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УПРАВЛЕНИЯ КЛАССОМ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65077" y="4132722"/>
            <a:ext cx="3778923" cy="83099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РАБОЧИЕ ЛИСТЫ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4510" y="5450341"/>
            <a:ext cx="3298040" cy="830997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УПРАЖНЕНИЯ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61816" y="230832"/>
            <a:ext cx="2337179" cy="156966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СЕРВИСЫ ДЛЯ СОЗДАНИЯ ТЕСТОВ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30832"/>
            <a:ext cx="4464496" cy="46166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ВИДЕОКОНФЕРЕНЦИИ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65077" y="5402234"/>
            <a:ext cx="2753438" cy="830997"/>
          </a:xfrm>
          <a:prstGeom prst="rect">
            <a:avLst/>
          </a:prstGeom>
          <a:solidFill>
            <a:srgbClr val="00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ЦИФРОВЫЕ ЛАБОРАТОРИИ</a:t>
            </a:r>
          </a:p>
        </p:txBody>
      </p:sp>
    </p:spTree>
    <p:extLst>
      <p:ext uri="{BB962C8B-B14F-4D97-AF65-F5344CB8AC3E}">
        <p14:creationId xmlns:p14="http://schemas.microsoft.com/office/powerpoint/2010/main" val="5895396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7769" y="241551"/>
            <a:ext cx="4247865" cy="46166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ВИДЕОКОНФЕРЕНЦИИ</a:t>
            </a:r>
          </a:p>
        </p:txBody>
      </p:sp>
      <p:pic>
        <p:nvPicPr>
          <p:cNvPr id="16389" name="Picture 5" descr="https://pbs.twimg.com/media/D4djXjaWwAA_dlL.png:l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967" y="1599609"/>
            <a:ext cx="6005689" cy="400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4513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149235"/>
            <a:ext cx="2098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ЕЩЁ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5" t="6338" r="25399" b="9507"/>
          <a:stretch/>
        </p:blipFill>
        <p:spPr bwMode="auto">
          <a:xfrm>
            <a:off x="3656716" y="2280944"/>
            <a:ext cx="2023477" cy="368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9311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263505"/>
            <a:ext cx="511659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ОНЛАЙН-ДОСКИ</a:t>
            </a:r>
          </a:p>
        </p:txBody>
      </p:sp>
      <p:pic>
        <p:nvPicPr>
          <p:cNvPr id="4" name="Рисунок 3" descr="Презентация с линейчатой диаграммой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73BDA2B4-4319-4241-94F8-AA274881A2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91272" y="2108086"/>
            <a:ext cx="2761456" cy="276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232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https://i.pinimg.com/736x/50/3f/64/503f646deec95a967a8d815f131486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783" y="2733737"/>
            <a:ext cx="3510132" cy="351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3837" y="251223"/>
            <a:ext cx="4684549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ОНЛАЙН-ДОСКИ</a:t>
            </a:r>
          </a:p>
        </p:txBody>
      </p:sp>
      <p:pic>
        <p:nvPicPr>
          <p:cNvPr id="19460" name="Picture 4" descr="https://i.ytimg.com/vi/rhPznAJd9Ho/maxresdefaul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9" t="16915" b="41913"/>
          <a:stretch/>
        </p:blipFill>
        <p:spPr bwMode="auto">
          <a:xfrm>
            <a:off x="4126608" y="1528543"/>
            <a:ext cx="3927410" cy="206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4489012"/>
            <a:ext cx="4780129" cy="193899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ZOOM-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ДОСКА</a:t>
            </a:r>
          </a:p>
        </p:txBody>
      </p:sp>
      <p:pic>
        <p:nvPicPr>
          <p:cNvPr id="19464" name="Picture 8" descr="https://tctechcrunch2011.files.wordpress.com/2015/09/padlet_logo_with_name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22" y="1528543"/>
            <a:ext cx="3254978" cy="244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2631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06" y="369102"/>
            <a:ext cx="9170105" cy="707886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СИСТЕМЫ УПРАВЛЕНИЯ КЛАССОМ</a:t>
            </a:r>
          </a:p>
        </p:txBody>
      </p:sp>
      <p:pic>
        <p:nvPicPr>
          <p:cNvPr id="18436" name="Picture 4" descr="https://www.marlboroschools.org/cms/lib/NY24000063/Centricity/Domain/839/google%20classroo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39" y="2067248"/>
            <a:ext cx="2472447" cy="255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s://www.yaklass.by/upload/logo/yaklass_logo_b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158" y="1985319"/>
            <a:ext cx="3399093" cy="251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s://avatars.mds.yandex.net/get-zen_doc/1909279/pub_5e96ba8373d13b6110bc4636_5e96baf0d484e92b9d07185c/scale_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747" y="2067248"/>
            <a:ext cx="2107739" cy="235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0575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8493"/>
            <a:ext cx="9143999" cy="707886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ИНТЕРАКТИВНЫЕ УПРАЖНЕНИЯ</a:t>
            </a:r>
          </a:p>
        </p:txBody>
      </p:sp>
    </p:spTree>
    <p:extLst>
      <p:ext uri="{BB962C8B-B14F-4D97-AF65-F5344CB8AC3E}">
        <p14:creationId xmlns:p14="http://schemas.microsoft.com/office/powerpoint/2010/main" val="4100891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b="1" dirty="0">
                <a:latin typeface="Arial" panose="020B0604020202020204" pitchFamily="34" charset="0"/>
                <a:cs typeface="Arial" panose="020B0604020202020204" pitchFamily="34" charset="0"/>
              </a:rPr>
              <a:t>Собираем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39752" y="5373216"/>
            <a:ext cx="4392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1 вещь</a:t>
            </a:r>
          </a:p>
        </p:txBody>
      </p:sp>
      <p:pic>
        <p:nvPicPr>
          <p:cNvPr id="3074" name="Picture 2" descr="https://clipart-best.com/img/suitcase/suitcase-clip-art-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68760"/>
            <a:ext cx="389960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3617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8493"/>
            <a:ext cx="9143999" cy="707886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ИНТЕРАКТИВНЫЕ УПРАЖНЕНИЯ</a:t>
            </a:r>
          </a:p>
        </p:txBody>
      </p:sp>
      <p:pic>
        <p:nvPicPr>
          <p:cNvPr id="20482" name="Picture 2" descr="https://ilaw.center/wp-content/uploads/2017/08/mentimet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37092" r="8395" b="35413"/>
          <a:stretch/>
        </p:blipFill>
        <p:spPr bwMode="auto">
          <a:xfrm>
            <a:off x="133066" y="1303359"/>
            <a:ext cx="5128148" cy="124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sodruzhestvonsk.edusite.ru/img/logo_kahoot_purple_transparen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9" b="13304"/>
          <a:stretch/>
        </p:blipFill>
        <p:spPr bwMode="auto">
          <a:xfrm>
            <a:off x="1744558" y="2593072"/>
            <a:ext cx="4389875" cy="181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s://p.calameoassets.com/120414143948-fc00f3fec53cc16a8f400b52d69a5611/p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40" b="32106"/>
          <a:stretch/>
        </p:blipFill>
        <p:spPr bwMode="auto">
          <a:xfrm>
            <a:off x="4029839" y="4408226"/>
            <a:ext cx="4489439" cy="180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5179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76117"/>
            <a:ext cx="9144000" cy="132343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СЕРВИСЫ ДЛЯ СОЗДАНИЯ ТЕСТОВ</a:t>
            </a:r>
          </a:p>
        </p:txBody>
      </p:sp>
      <p:pic>
        <p:nvPicPr>
          <p:cNvPr id="23554" name="Picture 2" descr="http://verdom.grodno.by/uploads/posts/2017-07/1499170027_math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21" y="1553135"/>
            <a:ext cx="440055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https://sch40.minskedu.gov.by/files/00331/obj/110/28213/img/2012-11-04_17564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361" y="2522018"/>
            <a:ext cx="3865053" cy="140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https://i.pinimg.com/originals/19/08/bc/1908bcabc5358152a358f1014538337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3" t="27531" r="11860" b="24172"/>
          <a:stretch/>
        </p:blipFill>
        <p:spPr bwMode="auto">
          <a:xfrm>
            <a:off x="3991971" y="4173214"/>
            <a:ext cx="4606119" cy="18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143" y="4757721"/>
            <a:ext cx="3502761" cy="7078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ФОРМУЛЫ!!!</a:t>
            </a:r>
          </a:p>
        </p:txBody>
      </p:sp>
    </p:spTree>
    <p:extLst>
      <p:ext uri="{BB962C8B-B14F-4D97-AF65-F5344CB8AC3E}">
        <p14:creationId xmlns:p14="http://schemas.microsoft.com/office/powerpoint/2010/main" val="35998286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995244"/>
            <a:ext cx="8676456" cy="156966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ИНТЕРАКТИВНЫЕ РАБОЧИЕ ЛИСТЫ</a:t>
            </a:r>
          </a:p>
        </p:txBody>
      </p:sp>
    </p:spTree>
    <p:extLst>
      <p:ext uri="{BB962C8B-B14F-4D97-AF65-F5344CB8AC3E}">
        <p14:creationId xmlns:p14="http://schemas.microsoft.com/office/powerpoint/2010/main" val="4740312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0714" t="26443" r="20952" b="14904"/>
          <a:stretch/>
        </p:blipFill>
        <p:spPr>
          <a:xfrm>
            <a:off x="251520" y="188682"/>
            <a:ext cx="8784976" cy="662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35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0714" t="31024" r="20952" b="13775"/>
          <a:stretch/>
        </p:blipFill>
        <p:spPr>
          <a:xfrm>
            <a:off x="-12635" y="332656"/>
            <a:ext cx="9156635" cy="642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550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8"/>
          <p:cNvPicPr preferRelativeResize="0"/>
          <p:nvPr/>
        </p:nvPicPr>
        <p:blipFill rotWithShape="1">
          <a:blip r:embed="rId3">
            <a:alphaModFix/>
          </a:blip>
          <a:srcRect t="5052" r="960" b="11703"/>
          <a:stretch/>
        </p:blipFill>
        <p:spPr>
          <a:xfrm>
            <a:off x="152401" y="528800"/>
            <a:ext cx="8838075" cy="556903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41649813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9"/>
          <p:cNvPicPr preferRelativeResize="0"/>
          <p:nvPr/>
        </p:nvPicPr>
        <p:blipFill rotWithShape="1">
          <a:blip r:embed="rId3">
            <a:alphaModFix/>
          </a:blip>
          <a:srcRect t="8365" b="8474"/>
          <a:stretch/>
        </p:blipFill>
        <p:spPr>
          <a:xfrm>
            <a:off x="120880" y="1162845"/>
            <a:ext cx="8862202" cy="526203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42804488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9"/>
          <p:cNvPicPr preferRelativeResize="0"/>
          <p:nvPr/>
        </p:nvPicPr>
        <p:blipFill rotWithShape="1">
          <a:blip r:embed="rId3">
            <a:alphaModFix/>
          </a:blip>
          <a:srcRect t="8365" b="8474"/>
          <a:stretch/>
        </p:blipFill>
        <p:spPr>
          <a:xfrm>
            <a:off x="120880" y="1162845"/>
            <a:ext cx="8862202" cy="526203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" name="TextBox 2"/>
          <p:cNvSpPr txBox="1"/>
          <p:nvPr/>
        </p:nvSpPr>
        <p:spPr>
          <a:xfrm>
            <a:off x="6542313" y="1944914"/>
            <a:ext cx="2187539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English?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2860916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9"/>
          <p:cNvPicPr preferRelativeResize="0"/>
          <p:nvPr/>
        </p:nvPicPr>
        <p:blipFill rotWithShape="1">
          <a:blip r:embed="rId3">
            <a:alphaModFix/>
          </a:blip>
          <a:srcRect t="8365" b="8474"/>
          <a:stretch/>
        </p:blipFill>
        <p:spPr>
          <a:xfrm>
            <a:off x="120880" y="1162845"/>
            <a:ext cx="8862202" cy="526203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" name="TextBox 2"/>
          <p:cNvSpPr txBox="1"/>
          <p:nvPr/>
        </p:nvSpPr>
        <p:spPr>
          <a:xfrm>
            <a:off x="5387794" y="1727200"/>
            <a:ext cx="3472052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ПОЛЬЗУЙТЕСЬ</a:t>
            </a:r>
          </a:p>
          <a:p>
            <a:pPr algn="ctr"/>
            <a:r>
              <a:rPr lang="en-US" sz="3200" b="1" dirty="0"/>
              <a:t>Google</a:t>
            </a:r>
            <a:r>
              <a:rPr lang="en-US" sz="3200" dirty="0"/>
              <a:t> </a:t>
            </a:r>
            <a:r>
              <a:rPr lang="en-US" sz="3200" b="1" dirty="0"/>
              <a:t>Chrome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1826522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/>
          <p:nvPr/>
        </p:nvSpPr>
        <p:spPr>
          <a:xfrm>
            <a:off x="6223350" y="3039767"/>
            <a:ext cx="924300" cy="246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" name="Google Shape;9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042" y="922966"/>
            <a:ext cx="8845900" cy="566276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037599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652534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Отправная точка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8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ВЕСНА-2020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55562" y="1881144"/>
            <a:ext cx="2664297" cy="201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96440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1"/>
          <p:cNvPicPr preferRelativeResize="0"/>
          <p:nvPr/>
        </p:nvPicPr>
        <p:blipFill rotWithShape="1">
          <a:blip r:embed="rId3">
            <a:alphaModFix/>
          </a:blip>
          <a:srcRect t="4484" b="5099"/>
          <a:stretch/>
        </p:blipFill>
        <p:spPr>
          <a:xfrm>
            <a:off x="195363" y="547397"/>
            <a:ext cx="8771355" cy="600964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42685214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2"/>
          <p:cNvPicPr preferRelativeResize="0"/>
          <p:nvPr/>
        </p:nvPicPr>
        <p:blipFill rotWithShape="1">
          <a:blip r:embed="rId3">
            <a:alphaModFix/>
          </a:blip>
          <a:srcRect t="9074" b="10188"/>
          <a:stretch/>
        </p:blipFill>
        <p:spPr>
          <a:xfrm>
            <a:off x="132671" y="1114843"/>
            <a:ext cx="8880701" cy="537476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2" name="Google Shape;102;p22"/>
          <p:cNvSpPr txBox="1"/>
          <p:nvPr/>
        </p:nvSpPr>
        <p:spPr>
          <a:xfrm>
            <a:off x="2369094" y="1457911"/>
            <a:ext cx="7098300" cy="11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7814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3"/>
          <p:cNvPicPr preferRelativeResize="0"/>
          <p:nvPr/>
        </p:nvPicPr>
        <p:blipFill rotWithShape="1">
          <a:blip r:embed="rId3">
            <a:alphaModFix/>
          </a:blip>
          <a:srcRect b="12226"/>
          <a:stretch/>
        </p:blipFill>
        <p:spPr>
          <a:xfrm>
            <a:off x="287487" y="534956"/>
            <a:ext cx="8595257" cy="593692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1645524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4"/>
          <p:cNvPicPr preferRelativeResize="0"/>
          <p:nvPr/>
        </p:nvPicPr>
        <p:blipFill rotWithShape="1">
          <a:blip r:embed="rId3">
            <a:alphaModFix/>
          </a:blip>
          <a:srcRect b="12480"/>
          <a:stretch/>
        </p:blipFill>
        <p:spPr>
          <a:xfrm>
            <a:off x="268838" y="671806"/>
            <a:ext cx="8660558" cy="570752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542476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1" y="203201"/>
            <a:ext cx="8839203" cy="620431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40005354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7"/>
          <p:cNvPicPr preferRelativeResize="0"/>
          <p:nvPr/>
        </p:nvPicPr>
        <p:blipFill rotWithShape="1">
          <a:blip r:embed="rId3">
            <a:alphaModFix/>
          </a:blip>
          <a:srcRect t="-9987" b="6166"/>
          <a:stretch/>
        </p:blipFill>
        <p:spPr>
          <a:xfrm>
            <a:off x="158622" y="164918"/>
            <a:ext cx="8859600" cy="646603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886717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1548" b="5163"/>
          <a:stretch/>
        </p:blipFill>
        <p:spPr>
          <a:xfrm>
            <a:off x="141514" y="175846"/>
            <a:ext cx="9002486" cy="650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18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5163"/>
          <a:stretch/>
        </p:blipFill>
        <p:spPr>
          <a:xfrm>
            <a:off x="0" y="1674"/>
            <a:ext cx="9144000" cy="650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453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4690" b="5139"/>
          <a:stretch/>
        </p:blipFill>
        <p:spPr>
          <a:xfrm>
            <a:off x="61232" y="508000"/>
            <a:ext cx="9082768" cy="61395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909883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5587"/>
          <a:stretch/>
        </p:blipFill>
        <p:spPr>
          <a:xfrm>
            <a:off x="0" y="1673"/>
            <a:ext cx="9144000" cy="647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17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b="1" spc="600" dirty="0">
                <a:latin typeface="Arial" panose="020B0604020202020204" pitchFamily="34" charset="0"/>
                <a:cs typeface="Arial" panose="020B0604020202020204" pitchFamily="34" charset="0"/>
              </a:rPr>
              <a:t>ВЫЗОВ</a:t>
            </a:r>
          </a:p>
        </p:txBody>
      </p:sp>
      <p:sp>
        <p:nvSpPr>
          <p:cNvPr id="4" name="AutoShape 2" descr="http://www.kgsha.ru/files/image/2018-2019/dec/18_12_18/%D0%BA%D0%B2%D0%BD%20%D0%B7%D0%B0%D1%81%D1%82%D0%B0%D0%B2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www.kgsha.ru/files/image/2018-2019/dec/18_12_18/%D0%BA%D0%B2%D0%BD%20%D0%B7%D0%B0%D1%81%D1%82%D0%B0%D0%B2%D0%BA%D0%B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6" name="Picture 6" descr="https://steamuserimages-a.akamaihd.net/ugc/796491922836156266/BEB76DC6EF600083CCBB8B5697C7A4D2E4978264/?imw=512&amp;amp;imh=512&amp;amp;ima=fit&amp;amp;impolicy=Letterbox&amp;amp;imcolor=%23000000&amp;amp;letterbox=tr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00808"/>
            <a:ext cx="4420495" cy="442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1734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b="5909"/>
          <a:stretch/>
        </p:blipFill>
        <p:spPr>
          <a:xfrm>
            <a:off x="0" y="1675"/>
            <a:ext cx="9144000" cy="647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869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3210"/>
          <a:stretch/>
        </p:blipFill>
        <p:spPr>
          <a:xfrm>
            <a:off x="0" y="1675"/>
            <a:ext cx="9144000" cy="594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173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4952"/>
          <a:stretch/>
        </p:blipFill>
        <p:spPr>
          <a:xfrm>
            <a:off x="0" y="161332"/>
            <a:ext cx="9144000" cy="65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207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0952" t="34914" r="22023" b="19772"/>
          <a:stretch/>
        </p:blipFill>
        <p:spPr>
          <a:xfrm>
            <a:off x="0" y="362857"/>
            <a:ext cx="9143999" cy="5446949"/>
          </a:xfrm>
          <a:prstGeom prst="rect">
            <a:avLst/>
          </a:prstGeom>
          <a:ln>
            <a:solidFill>
              <a:schemeClr val="dk2"/>
            </a:solidFill>
          </a:ln>
        </p:spPr>
      </p:pic>
    </p:spTree>
    <p:extLst>
      <p:ext uri="{BB962C8B-B14F-4D97-AF65-F5344CB8AC3E}">
        <p14:creationId xmlns:p14="http://schemas.microsoft.com/office/powerpoint/2010/main" val="25004309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0596" t="19244" r="20595" b="23373"/>
          <a:stretch/>
        </p:blipFill>
        <p:spPr>
          <a:xfrm>
            <a:off x="467544" y="0"/>
            <a:ext cx="8425100" cy="616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008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4"/>
            <a:ext cx="9144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057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ds05.infourok.ru/uploads/ex/0040/000186df-9a145099/img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56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510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61038" cy="3272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4994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eduregion.ru/upload/iblock/bc5/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93713"/>
            <a:ext cx="7080418" cy="406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5616" y="244705"/>
            <a:ext cx="708041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ОБУЧЕНИЕ ЧЕРЕЗ ЭЛЕКТРОННЫЙ ЖУРНАЛ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ДНЕВНИК</a:t>
            </a:r>
          </a:p>
        </p:txBody>
      </p:sp>
    </p:spTree>
    <p:extLst>
      <p:ext uri="{BB962C8B-B14F-4D97-AF65-F5344CB8AC3E}">
        <p14:creationId xmlns:p14="http://schemas.microsoft.com/office/powerpoint/2010/main" val="733481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64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8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8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</a:t>
            </a:r>
            <a:r>
              <a:rPr lang="ru-RU" sz="8000" b="1" dirty="0">
                <a:latin typeface="Arial" panose="020B0604020202020204" pitchFamily="34" charset="0"/>
                <a:cs typeface="Arial" panose="020B0604020202020204" pitchFamily="34" charset="0"/>
              </a:rPr>
              <a:t> ???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9792" y="5733256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https://www.menti.com/nbvxdyut6n</a:t>
            </a:r>
            <a:r>
              <a:rPr lang="ru-BY" dirty="0"/>
              <a:t>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A78A5C-5ECF-4308-B5EB-07420E19A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258" y="2060848"/>
            <a:ext cx="5977483" cy="336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083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1541</TotalTime>
  <Words>212</Words>
  <Application>Microsoft Office PowerPoint</Application>
  <PresentationFormat>Экран (4:3)</PresentationFormat>
  <Paragraphs>54</Paragraphs>
  <Slides>66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70" baseType="lpstr">
      <vt:lpstr>Arial</vt:lpstr>
      <vt:lpstr>Calibri</vt:lpstr>
      <vt:lpstr>Times New Roman</vt:lpstr>
      <vt:lpstr>Тема Office</vt:lpstr>
      <vt:lpstr>Презентация PowerPoint</vt:lpstr>
      <vt:lpstr> </vt:lpstr>
      <vt:lpstr>GO  знакомиться  </vt:lpstr>
      <vt:lpstr>Собираем </vt:lpstr>
      <vt:lpstr>Отправная точка        ВЕСНА-2020  </vt:lpstr>
      <vt:lpstr>ВЫЗОВ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Богданович</dc:creator>
  <cp:lastModifiedBy>EdCamp02</cp:lastModifiedBy>
  <cp:revision>25</cp:revision>
  <dcterms:created xsi:type="dcterms:W3CDTF">2020-11-24T19:51:59Z</dcterms:created>
  <dcterms:modified xsi:type="dcterms:W3CDTF">2020-11-25T22:01:27Z</dcterms:modified>
</cp:coreProperties>
</file>