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25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6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0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2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1718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50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634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96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95406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139ECF2-FEF6-44D3-8A18-2563C359214C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7075C0-3AD7-4893-AEF5-3A4E5D43FC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850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dirty="0" smtClean="0"/>
              <a:t>эталон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dirty="0" smtClean="0"/>
              <a:t>Практыкаванне 68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28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5037028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Вас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мнаццаць, тыс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ча, ап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льсін, л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лечны,</a:t>
            </a:r>
            <a:br>
              <a:rPr lang="be-BY" dirty="0" smtClean="0"/>
            </a:br>
            <a:r>
              <a:rPr lang="be-BY" dirty="0" smtClean="0"/>
              <a:t>б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сконцы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47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897421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Сп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вак,</a:t>
            </a:r>
            <a:br>
              <a:rPr lang="be-BY" dirty="0" smtClean="0"/>
            </a:br>
            <a:r>
              <a:rPr lang="be-BY" dirty="0" smtClean="0"/>
              <a:t>г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рой,</a:t>
            </a:r>
            <a:br>
              <a:rPr lang="be-BY" dirty="0" smtClean="0"/>
            </a:br>
            <a:r>
              <a:rPr lang="be-BY" dirty="0" smtClean="0"/>
              <a:t>м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ккаваты,</a:t>
            </a:r>
            <a:br>
              <a:rPr lang="be-BY" dirty="0" smtClean="0"/>
            </a:br>
            <a:r>
              <a:rPr lang="be-BY" dirty="0" smtClean="0"/>
              <a:t>м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тал,</a:t>
            </a:r>
            <a:br>
              <a:rPr lang="be-BY" dirty="0" smtClean="0"/>
            </a:br>
            <a:r>
              <a:rPr lang="be-BY" dirty="0" smtClean="0"/>
              <a:t>по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34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5451603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Ц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мнаваты,</a:t>
            </a:r>
            <a:br>
              <a:rPr lang="be-BY" dirty="0" smtClean="0"/>
            </a:br>
            <a:r>
              <a:rPr lang="be-BY" dirty="0" smtClean="0"/>
              <a:t>кол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р, н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дзеля,</a:t>
            </a:r>
            <a:br>
              <a:rPr lang="be-BY" dirty="0" smtClean="0"/>
            </a:br>
            <a:r>
              <a:rPr lang="be-BY" dirty="0" smtClean="0"/>
              <a:t>сув</a:t>
            </a:r>
            <a:r>
              <a:rPr lang="be-BY" dirty="0" smtClean="0">
                <a:solidFill>
                  <a:srgbClr val="FF0000"/>
                </a:solidFill>
              </a:rPr>
              <a:t>я</a:t>
            </a:r>
            <a:r>
              <a:rPr lang="be-BY" dirty="0" smtClean="0"/>
              <a:t>зь,</a:t>
            </a:r>
            <a:br>
              <a:rPr lang="be-BY" dirty="0" smtClean="0"/>
            </a:br>
            <a:r>
              <a:rPr lang="be-BY" dirty="0" smtClean="0"/>
              <a:t>б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даваць,</a:t>
            </a:r>
            <a:br>
              <a:rPr lang="be-BY" dirty="0" smtClean="0"/>
            </a:br>
            <a:r>
              <a:rPr lang="be-BY" dirty="0" smtClean="0"/>
              <a:t>бал</a:t>
            </a:r>
            <a:r>
              <a:rPr lang="be-BY" dirty="0" smtClean="0">
                <a:solidFill>
                  <a:srgbClr val="FF0000"/>
                </a:solidFill>
              </a:rPr>
              <a:t>е</a:t>
            </a:r>
            <a:r>
              <a:rPr lang="be-BY" dirty="0" smtClean="0"/>
              <a:t>рына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4592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</TotalTime>
  <Words>15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Corbel</vt:lpstr>
      <vt:lpstr>Gill Sans MT</vt:lpstr>
      <vt:lpstr>Impact</vt:lpstr>
      <vt:lpstr>Badge</vt:lpstr>
      <vt:lpstr>эталон</vt:lpstr>
      <vt:lpstr>Васямнаццаць, тысяча, апельсін, лялечны, бясконцы</vt:lpstr>
      <vt:lpstr>Спявак, герой, мяккаваты, метал, пояс</vt:lpstr>
      <vt:lpstr>Цемнаваты, колер, нядзеля, сувязь, бедаваць, балерына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эталон</dc:title>
  <dc:creator>ayalen7@gmail.com</dc:creator>
  <cp:lastModifiedBy>ayalen7@gmail.com</cp:lastModifiedBy>
  <cp:revision>1</cp:revision>
  <dcterms:created xsi:type="dcterms:W3CDTF">2022-02-01T21:10:52Z</dcterms:created>
  <dcterms:modified xsi:type="dcterms:W3CDTF">2022-02-01T21:15:45Z</dcterms:modified>
</cp:coreProperties>
</file>